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74" r:id="rId7"/>
    <p:sldId id="316" r:id="rId8"/>
    <p:sldId id="261" r:id="rId9"/>
    <p:sldId id="264" r:id="rId10"/>
    <p:sldId id="270" r:id="rId11"/>
    <p:sldId id="313" r:id="rId12"/>
    <p:sldId id="279" r:id="rId13"/>
    <p:sldId id="314" r:id="rId14"/>
    <p:sldId id="289" r:id="rId15"/>
    <p:sldId id="297" r:id="rId16"/>
    <p:sldId id="317" r:id="rId17"/>
    <p:sldId id="318" r:id="rId18"/>
    <p:sldId id="319" r:id="rId19"/>
    <p:sldId id="322" r:id="rId20"/>
    <p:sldId id="320" r:id="rId21"/>
    <p:sldId id="323" r:id="rId22"/>
    <p:sldId id="324" r:id="rId23"/>
    <p:sldId id="326" r:id="rId24"/>
    <p:sldId id="325" r:id="rId25"/>
    <p:sldId id="308" r:id="rId26"/>
    <p:sldId id="309" r:id="rId27"/>
    <p:sldId id="310"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7E4FA-0827-47AB-AC27-93BF95807CA7}" v="271" dt="2026-05-18T18:41:55.785"/>
    <p1510:client id="{67911CF8-4A0C-4DDA-8317-5826949C79D7}" v="3" dt="2026-05-18T19:41:15.837"/>
    <p1510:client id="{ADEDF308-BCDF-3740-6B28-B50475E22C05}" v="16" dt="2026-05-18T19:38:00.43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75"/>
    <p:restoredTop sz="73544" autoAdjust="0"/>
  </p:normalViewPr>
  <p:slideViewPr>
    <p:cSldViewPr snapToGrid="0">
      <p:cViewPr varScale="1">
        <p:scale>
          <a:sx n="81" d="100"/>
          <a:sy n="81" d="100"/>
        </p:scale>
        <p:origin x="217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DEDF308-BCDF-3740-6B28-B50475E22C05}"/>
    <pc:docChg chg="modSld">
      <pc:chgData name="" userId="" providerId="" clId="Web-{ADEDF308-BCDF-3740-6B28-B50475E22C05}" dt="2026-05-18T19:34:50.694" v="0"/>
      <pc:docMkLst>
        <pc:docMk/>
      </pc:docMkLst>
      <pc:sldChg chg="modSp">
        <pc:chgData name="" userId="" providerId="" clId="Web-{ADEDF308-BCDF-3740-6B28-B50475E22C05}" dt="2026-05-18T19:34:50.694" v="0"/>
        <pc:sldMkLst>
          <pc:docMk/>
          <pc:sldMk cId="1612633908" sldId="256"/>
        </pc:sldMkLst>
        <pc:spChg chg="mod">
          <ac:chgData name="" userId="" providerId="" clId="Web-{ADEDF308-BCDF-3740-6B28-B50475E22C05}" dt="2026-05-18T19:34:50.694" v="0"/>
          <ac:spMkLst>
            <pc:docMk/>
            <pc:sldMk cId="1612633908" sldId="256"/>
            <ac:spMk id="2" creationId="{EBBE000F-B822-81A2-D810-E201EE3D9EBC}"/>
          </ac:spMkLst>
        </pc:spChg>
      </pc:sldChg>
    </pc:docChg>
  </pc:docChgLst>
  <pc:docChgLst>
    <pc:chgData name="DEMIERBE Marie-france" userId="cda9fab1-28b2-4f09-bc10-79f49325f637" providerId="ADAL" clId="{8B890124-32CD-43EF-B350-406BFA290F58}"/>
    <pc:docChg chg="undo redo custSel addSld delSld modSld sldOrd">
      <pc:chgData name="DEMIERBE Marie-france" userId="cda9fab1-28b2-4f09-bc10-79f49325f637" providerId="ADAL" clId="{8B890124-32CD-43EF-B350-406BFA290F58}" dt="2026-05-19T10:32:03.898" v="1860" actId="20577"/>
      <pc:docMkLst>
        <pc:docMk/>
      </pc:docMkLst>
      <pc:sldChg chg="addSp modSp mod">
        <pc:chgData name="DEMIERBE Marie-france" userId="cda9fab1-28b2-4f09-bc10-79f49325f637" providerId="ADAL" clId="{8B890124-32CD-43EF-B350-406BFA290F58}" dt="2026-05-18T15:47:20.548" v="219" actId="14100"/>
        <pc:sldMkLst>
          <pc:docMk/>
          <pc:sldMk cId="3646388120" sldId="261"/>
        </pc:sldMkLst>
        <pc:spChg chg="mod">
          <ac:chgData name="DEMIERBE Marie-france" userId="cda9fab1-28b2-4f09-bc10-79f49325f637" providerId="ADAL" clId="{8B890124-32CD-43EF-B350-406BFA290F58}" dt="2026-05-18T15:44:34.254" v="11" actId="20577"/>
          <ac:spMkLst>
            <pc:docMk/>
            <pc:sldMk cId="3646388120" sldId="261"/>
            <ac:spMk id="8" creationId="{1C706F7E-781E-2A2B-FA0B-7AC20CC28A9D}"/>
          </ac:spMkLst>
        </pc:spChg>
        <pc:spChg chg="add mod">
          <ac:chgData name="DEMIERBE Marie-france" userId="cda9fab1-28b2-4f09-bc10-79f49325f637" providerId="ADAL" clId="{8B890124-32CD-43EF-B350-406BFA290F58}" dt="2026-05-18T15:47:04.717" v="217" actId="1037"/>
          <ac:spMkLst>
            <pc:docMk/>
            <pc:sldMk cId="3646388120" sldId="261"/>
            <ac:spMk id="11" creationId="{66C0FB51-CF66-8CD6-05BF-4321966EFCDF}"/>
          </ac:spMkLst>
        </pc:spChg>
        <pc:spChg chg="add mod">
          <ac:chgData name="DEMIERBE Marie-france" userId="cda9fab1-28b2-4f09-bc10-79f49325f637" providerId="ADAL" clId="{8B890124-32CD-43EF-B350-406BFA290F58}" dt="2026-05-18T15:47:04.717" v="217" actId="1037"/>
          <ac:spMkLst>
            <pc:docMk/>
            <pc:sldMk cId="3646388120" sldId="261"/>
            <ac:spMk id="12" creationId="{E7374A9E-C3E1-1A27-D5D9-4B3AC03B4D4C}"/>
          </ac:spMkLst>
        </pc:spChg>
        <pc:spChg chg="add mod ord">
          <ac:chgData name="DEMIERBE Marie-france" userId="cda9fab1-28b2-4f09-bc10-79f49325f637" providerId="ADAL" clId="{8B890124-32CD-43EF-B350-406BFA290F58}" dt="2026-05-18T15:47:20.548" v="219" actId="14100"/>
          <ac:spMkLst>
            <pc:docMk/>
            <pc:sldMk cId="3646388120" sldId="261"/>
            <ac:spMk id="13" creationId="{65092C66-464D-CB9A-41F1-9358203913EF}"/>
          </ac:spMkLst>
        </pc:spChg>
      </pc:sldChg>
      <pc:sldChg chg="modSp mod">
        <pc:chgData name="DEMIERBE Marie-france" userId="cda9fab1-28b2-4f09-bc10-79f49325f637" providerId="ADAL" clId="{8B890124-32CD-43EF-B350-406BFA290F58}" dt="2026-05-18T18:53:39.964" v="1813" actId="20577"/>
        <pc:sldMkLst>
          <pc:docMk/>
          <pc:sldMk cId="1954265500" sldId="270"/>
        </pc:sldMkLst>
        <pc:spChg chg="mod">
          <ac:chgData name="DEMIERBE Marie-france" userId="cda9fab1-28b2-4f09-bc10-79f49325f637" providerId="ADAL" clId="{8B890124-32CD-43EF-B350-406BFA290F58}" dt="2026-05-18T18:53:39.964" v="1813" actId="20577"/>
          <ac:spMkLst>
            <pc:docMk/>
            <pc:sldMk cId="1954265500" sldId="270"/>
            <ac:spMk id="2" creationId="{27655997-ECFF-617F-CA16-0836D5DDBAF3}"/>
          </ac:spMkLst>
        </pc:spChg>
      </pc:sldChg>
      <pc:sldChg chg="modSp mod">
        <pc:chgData name="DEMIERBE Marie-france" userId="cda9fab1-28b2-4f09-bc10-79f49325f637" providerId="ADAL" clId="{8B890124-32CD-43EF-B350-406BFA290F58}" dt="2026-05-18T18:36:54.676" v="1630" actId="313"/>
        <pc:sldMkLst>
          <pc:docMk/>
          <pc:sldMk cId="2016930528" sldId="274"/>
        </pc:sldMkLst>
        <pc:spChg chg="mod">
          <ac:chgData name="DEMIERBE Marie-france" userId="cda9fab1-28b2-4f09-bc10-79f49325f637" providerId="ADAL" clId="{8B890124-32CD-43EF-B350-406BFA290F58}" dt="2026-05-18T18:36:46.389" v="1628" actId="2"/>
          <ac:spMkLst>
            <pc:docMk/>
            <pc:sldMk cId="2016930528" sldId="274"/>
            <ac:spMk id="3" creationId="{FD3D754C-91BC-1CEF-C324-42D909AE7B29}"/>
          </ac:spMkLst>
        </pc:spChg>
        <pc:spChg chg="mod">
          <ac:chgData name="DEMIERBE Marie-france" userId="cda9fab1-28b2-4f09-bc10-79f49325f637" providerId="ADAL" clId="{8B890124-32CD-43EF-B350-406BFA290F58}" dt="2026-05-18T18:36:48.638" v="1629" actId="2"/>
          <ac:spMkLst>
            <pc:docMk/>
            <pc:sldMk cId="2016930528" sldId="274"/>
            <ac:spMk id="4" creationId="{09784EA5-B431-D7B2-CDA1-ED568A62FD46}"/>
          </ac:spMkLst>
        </pc:spChg>
        <pc:spChg chg="mod">
          <ac:chgData name="DEMIERBE Marie-france" userId="cda9fab1-28b2-4f09-bc10-79f49325f637" providerId="ADAL" clId="{8B890124-32CD-43EF-B350-406BFA290F58}" dt="2026-05-18T18:36:54.676" v="1630" actId="313"/>
          <ac:spMkLst>
            <pc:docMk/>
            <pc:sldMk cId="2016930528" sldId="274"/>
            <ac:spMk id="14" creationId="{87EE0508-6564-379B-3DAD-72C7F84969A1}"/>
          </ac:spMkLst>
        </pc:spChg>
      </pc:sldChg>
      <pc:sldChg chg="modSp del mod modShow">
        <pc:chgData name="DEMIERBE Marie-france" userId="cda9fab1-28b2-4f09-bc10-79f49325f637" providerId="ADAL" clId="{8B890124-32CD-43EF-B350-406BFA290F58}" dt="2026-05-18T18:37:58.901" v="1635" actId="47"/>
        <pc:sldMkLst>
          <pc:docMk/>
          <pc:sldMk cId="280949165" sldId="277"/>
        </pc:sldMkLst>
        <pc:spChg chg="mod">
          <ac:chgData name="DEMIERBE Marie-france" userId="cda9fab1-28b2-4f09-bc10-79f49325f637" providerId="ADAL" clId="{8B890124-32CD-43EF-B350-406BFA290F58}" dt="2026-05-18T18:37:56.047" v="1634" actId="20577"/>
          <ac:spMkLst>
            <pc:docMk/>
            <pc:sldMk cId="280949165" sldId="277"/>
            <ac:spMk id="4" creationId="{1A5B6FAB-C050-D064-DBDF-B120669BBBCC}"/>
          </ac:spMkLst>
        </pc:spChg>
      </pc:sldChg>
      <pc:sldChg chg="modSp mod">
        <pc:chgData name="DEMIERBE Marie-france" userId="cda9fab1-28b2-4f09-bc10-79f49325f637" providerId="ADAL" clId="{8B890124-32CD-43EF-B350-406BFA290F58}" dt="2026-05-18T18:37:46.230" v="1633" actId="20577"/>
        <pc:sldMkLst>
          <pc:docMk/>
          <pc:sldMk cId="2743021278" sldId="279"/>
        </pc:sldMkLst>
        <pc:spChg chg="mod">
          <ac:chgData name="DEMIERBE Marie-france" userId="cda9fab1-28b2-4f09-bc10-79f49325f637" providerId="ADAL" clId="{8B890124-32CD-43EF-B350-406BFA290F58}" dt="2026-05-18T18:37:46.230" v="1633" actId="20577"/>
          <ac:spMkLst>
            <pc:docMk/>
            <pc:sldMk cId="2743021278" sldId="279"/>
            <ac:spMk id="2" creationId="{064DAF42-CDDD-1A8A-4BA5-E837BCC5D10C}"/>
          </ac:spMkLst>
        </pc:spChg>
      </pc:sldChg>
      <pc:sldChg chg="addSp modSp mod">
        <pc:chgData name="DEMIERBE Marie-france" userId="cda9fab1-28b2-4f09-bc10-79f49325f637" providerId="ADAL" clId="{8B890124-32CD-43EF-B350-406BFA290F58}" dt="2026-05-18T18:43:40.697" v="1764" actId="1076"/>
        <pc:sldMkLst>
          <pc:docMk/>
          <pc:sldMk cId="2189071137" sldId="309"/>
        </pc:sldMkLst>
        <pc:spChg chg="mod">
          <ac:chgData name="DEMIERBE Marie-france" userId="cda9fab1-28b2-4f09-bc10-79f49325f637" providerId="ADAL" clId="{8B890124-32CD-43EF-B350-406BFA290F58}" dt="2026-05-18T18:41:47.589" v="1708" actId="20577"/>
          <ac:spMkLst>
            <pc:docMk/>
            <pc:sldMk cId="2189071137" sldId="309"/>
            <ac:spMk id="4" creationId="{72CC1FBA-485D-DDE5-4AD0-04F0EE2B1C9A}"/>
          </ac:spMkLst>
        </pc:spChg>
        <pc:spChg chg="mod">
          <ac:chgData name="DEMIERBE Marie-france" userId="cda9fab1-28b2-4f09-bc10-79f49325f637" providerId="ADAL" clId="{8B890124-32CD-43EF-B350-406BFA290F58}" dt="2026-05-18T18:41:43.017" v="1696" actId="1076"/>
          <ac:spMkLst>
            <pc:docMk/>
            <pc:sldMk cId="2189071137" sldId="309"/>
            <ac:spMk id="5" creationId="{C1EB34BF-78B3-E0E4-6486-A722B1DB7404}"/>
          </ac:spMkLst>
        </pc:spChg>
        <pc:spChg chg="add mod">
          <ac:chgData name="DEMIERBE Marie-france" userId="cda9fab1-28b2-4f09-bc10-79f49325f637" providerId="ADAL" clId="{8B890124-32CD-43EF-B350-406BFA290F58}" dt="2026-05-18T18:43:40.697" v="1764" actId="1076"/>
          <ac:spMkLst>
            <pc:docMk/>
            <pc:sldMk cId="2189071137" sldId="309"/>
            <ac:spMk id="10" creationId="{04751F52-5ED1-620B-6E15-76C6AC098458}"/>
          </ac:spMkLst>
        </pc:spChg>
        <pc:picChg chg="add mod">
          <ac:chgData name="DEMIERBE Marie-france" userId="cda9fab1-28b2-4f09-bc10-79f49325f637" providerId="ADAL" clId="{8B890124-32CD-43EF-B350-406BFA290F58}" dt="2026-05-18T18:43:30.774" v="1762" actId="1076"/>
          <ac:picMkLst>
            <pc:docMk/>
            <pc:sldMk cId="2189071137" sldId="309"/>
            <ac:picMk id="9" creationId="{BDBBD51F-DBD2-AC21-161D-0BB25E16D500}"/>
          </ac:picMkLst>
        </pc:picChg>
      </pc:sldChg>
      <pc:sldChg chg="modSp mod">
        <pc:chgData name="DEMIERBE Marie-france" userId="cda9fab1-28b2-4f09-bc10-79f49325f637" providerId="ADAL" clId="{8B890124-32CD-43EF-B350-406BFA290F58}" dt="2026-05-18T18:37:03.666" v="1632" actId="2"/>
        <pc:sldMkLst>
          <pc:docMk/>
          <pc:sldMk cId="801895232" sldId="316"/>
        </pc:sldMkLst>
        <pc:spChg chg="mod">
          <ac:chgData name="DEMIERBE Marie-france" userId="cda9fab1-28b2-4f09-bc10-79f49325f637" providerId="ADAL" clId="{8B890124-32CD-43EF-B350-406BFA290F58}" dt="2026-05-18T18:37:00.626" v="1631" actId="2"/>
          <ac:spMkLst>
            <pc:docMk/>
            <pc:sldMk cId="801895232" sldId="316"/>
            <ac:spMk id="67" creationId="{E26A2CC4-4D80-D4A1-9439-1694916C0F16}"/>
          </ac:spMkLst>
        </pc:spChg>
        <pc:spChg chg="mod">
          <ac:chgData name="DEMIERBE Marie-france" userId="cda9fab1-28b2-4f09-bc10-79f49325f637" providerId="ADAL" clId="{8B890124-32CD-43EF-B350-406BFA290F58}" dt="2026-05-18T18:37:03.666" v="1632" actId="2"/>
          <ac:spMkLst>
            <pc:docMk/>
            <pc:sldMk cId="801895232" sldId="316"/>
            <ac:spMk id="79" creationId="{C4DB39D4-386A-ABD3-58A6-8ACAB428732F}"/>
          </ac:spMkLst>
        </pc:spChg>
      </pc:sldChg>
      <pc:sldChg chg="modSp mod">
        <pc:chgData name="DEMIERBE Marie-france" userId="cda9fab1-28b2-4f09-bc10-79f49325f637" providerId="ADAL" clId="{8B890124-32CD-43EF-B350-406BFA290F58}" dt="2026-05-18T15:40:13.927" v="7" actId="108"/>
        <pc:sldMkLst>
          <pc:docMk/>
          <pc:sldMk cId="7838588" sldId="317"/>
        </pc:sldMkLst>
        <pc:spChg chg="mod">
          <ac:chgData name="DEMIERBE Marie-france" userId="cda9fab1-28b2-4f09-bc10-79f49325f637" providerId="ADAL" clId="{8B890124-32CD-43EF-B350-406BFA290F58}" dt="2026-05-18T15:40:13.927" v="7" actId="108"/>
          <ac:spMkLst>
            <pc:docMk/>
            <pc:sldMk cId="7838588" sldId="317"/>
            <ac:spMk id="9" creationId="{D0A7CECE-CA89-B1CB-4F4A-670AC800C8BC}"/>
          </ac:spMkLst>
        </pc:spChg>
        <pc:spChg chg="mod">
          <ac:chgData name="DEMIERBE Marie-france" userId="cda9fab1-28b2-4f09-bc10-79f49325f637" providerId="ADAL" clId="{8B890124-32CD-43EF-B350-406BFA290F58}" dt="2026-05-18T15:40:00.275" v="5" actId="255"/>
          <ac:spMkLst>
            <pc:docMk/>
            <pc:sldMk cId="7838588" sldId="317"/>
            <ac:spMk id="15" creationId="{BD2D44C8-53A1-382E-AED3-71139A9626FC}"/>
          </ac:spMkLst>
        </pc:spChg>
      </pc:sldChg>
      <pc:sldChg chg="modSp mod">
        <pc:chgData name="DEMIERBE Marie-france" userId="cda9fab1-28b2-4f09-bc10-79f49325f637" providerId="ADAL" clId="{8B890124-32CD-43EF-B350-406BFA290F58}" dt="2026-05-19T10:30:07.127" v="1848" actId="20577"/>
        <pc:sldMkLst>
          <pc:docMk/>
          <pc:sldMk cId="3056580194" sldId="320"/>
        </pc:sldMkLst>
        <pc:spChg chg="mod">
          <ac:chgData name="DEMIERBE Marie-france" userId="cda9fab1-28b2-4f09-bc10-79f49325f637" providerId="ADAL" clId="{8B890124-32CD-43EF-B350-406BFA290F58}" dt="2026-05-19T10:30:07.127" v="1848" actId="20577"/>
          <ac:spMkLst>
            <pc:docMk/>
            <pc:sldMk cId="3056580194" sldId="320"/>
            <ac:spMk id="9" creationId="{7F862059-3241-7D52-1964-46895E5242AB}"/>
          </ac:spMkLst>
        </pc:spChg>
      </pc:sldChg>
      <pc:sldChg chg="modSp mod">
        <pc:chgData name="DEMIERBE Marie-france" userId="cda9fab1-28b2-4f09-bc10-79f49325f637" providerId="ADAL" clId="{8B890124-32CD-43EF-B350-406BFA290F58}" dt="2026-05-19T10:28:43.136" v="1814" actId="20577"/>
        <pc:sldMkLst>
          <pc:docMk/>
          <pc:sldMk cId="1392981020" sldId="322"/>
        </pc:sldMkLst>
        <pc:spChg chg="mod">
          <ac:chgData name="DEMIERBE Marie-france" userId="cda9fab1-28b2-4f09-bc10-79f49325f637" providerId="ADAL" clId="{8B890124-32CD-43EF-B350-406BFA290F58}" dt="2026-05-18T15:40:41.287" v="8" actId="313"/>
          <ac:spMkLst>
            <pc:docMk/>
            <pc:sldMk cId="1392981020" sldId="322"/>
            <ac:spMk id="2" creationId="{9CD4E307-AF56-5A42-9AC4-D0BEEC75F221}"/>
          </ac:spMkLst>
        </pc:spChg>
        <pc:spChg chg="mod">
          <ac:chgData name="DEMIERBE Marie-france" userId="cda9fab1-28b2-4f09-bc10-79f49325f637" providerId="ADAL" clId="{8B890124-32CD-43EF-B350-406BFA290F58}" dt="2026-05-19T10:28:43.136" v="1814" actId="20577"/>
          <ac:spMkLst>
            <pc:docMk/>
            <pc:sldMk cId="1392981020" sldId="322"/>
            <ac:spMk id="10" creationId="{10357BF9-2DD3-2768-482E-68E17A0A834C}"/>
          </ac:spMkLst>
        </pc:spChg>
        <pc:spChg chg="mod">
          <ac:chgData name="DEMIERBE Marie-france" userId="cda9fab1-28b2-4f09-bc10-79f49325f637" providerId="ADAL" clId="{8B890124-32CD-43EF-B350-406BFA290F58}" dt="2026-05-18T18:50:27.432" v="1766" actId="20577"/>
          <ac:spMkLst>
            <pc:docMk/>
            <pc:sldMk cId="1392981020" sldId="322"/>
            <ac:spMk id="11" creationId="{FB498F20-CAC4-6C17-B9A9-0D03ABACBDB6}"/>
          </ac:spMkLst>
        </pc:spChg>
        <pc:spChg chg="mod">
          <ac:chgData name="DEMIERBE Marie-france" userId="cda9fab1-28b2-4f09-bc10-79f49325f637" providerId="ADAL" clId="{8B890124-32CD-43EF-B350-406BFA290F58}" dt="2026-05-18T18:50:36.775" v="1768" actId="20577"/>
          <ac:spMkLst>
            <pc:docMk/>
            <pc:sldMk cId="1392981020" sldId="322"/>
            <ac:spMk id="12" creationId="{B1D9CF41-FB2F-5807-2A8F-1807B0FC283B}"/>
          </ac:spMkLst>
        </pc:spChg>
      </pc:sldChg>
      <pc:sldChg chg="modSp add mod modNotesTx">
        <pc:chgData name="DEMIERBE Marie-france" userId="cda9fab1-28b2-4f09-bc10-79f49325f637" providerId="ADAL" clId="{8B890124-32CD-43EF-B350-406BFA290F58}" dt="2026-05-18T18:33:00.394" v="1613" actId="20577"/>
        <pc:sldMkLst>
          <pc:docMk/>
          <pc:sldMk cId="200394551" sldId="323"/>
        </pc:sldMkLst>
        <pc:spChg chg="mod">
          <ac:chgData name="DEMIERBE Marie-france" userId="cda9fab1-28b2-4f09-bc10-79f49325f637" providerId="ADAL" clId="{8B890124-32CD-43EF-B350-406BFA290F58}" dt="2026-05-18T15:47:41.521" v="222" actId="20577"/>
          <ac:spMkLst>
            <pc:docMk/>
            <pc:sldMk cId="200394551" sldId="323"/>
            <ac:spMk id="2" creationId="{772459E5-5FD3-A7CC-8AA2-A82C4FB3BDCB}"/>
          </ac:spMkLst>
        </pc:spChg>
        <pc:spChg chg="mod">
          <ac:chgData name="DEMIERBE Marie-france" userId="cda9fab1-28b2-4f09-bc10-79f49325f637" providerId="ADAL" clId="{8B890124-32CD-43EF-B350-406BFA290F58}" dt="2026-05-18T15:47:50.142" v="232" actId="20577"/>
          <ac:spMkLst>
            <pc:docMk/>
            <pc:sldMk cId="200394551" sldId="323"/>
            <ac:spMk id="3" creationId="{2B2A552C-0B13-9CD1-8833-9187EF40B903}"/>
          </ac:spMkLst>
        </pc:spChg>
      </pc:sldChg>
      <pc:sldChg chg="new del">
        <pc:chgData name="DEMIERBE Marie-france" userId="cda9fab1-28b2-4f09-bc10-79f49325f637" providerId="ADAL" clId="{8B890124-32CD-43EF-B350-406BFA290F58}" dt="2026-05-18T15:48:35.233" v="236" actId="680"/>
        <pc:sldMkLst>
          <pc:docMk/>
          <pc:sldMk cId="1016980490" sldId="324"/>
        </pc:sldMkLst>
      </pc:sldChg>
      <pc:sldChg chg="new del">
        <pc:chgData name="DEMIERBE Marie-france" userId="cda9fab1-28b2-4f09-bc10-79f49325f637" providerId="ADAL" clId="{8B890124-32CD-43EF-B350-406BFA290F58}" dt="2026-05-18T15:48:23.893" v="234" actId="680"/>
        <pc:sldMkLst>
          <pc:docMk/>
          <pc:sldMk cId="1504207680" sldId="324"/>
        </pc:sldMkLst>
      </pc:sldChg>
      <pc:sldChg chg="addSp delSp modSp new mod">
        <pc:chgData name="DEMIERBE Marie-france" userId="cda9fab1-28b2-4f09-bc10-79f49325f637" providerId="ADAL" clId="{8B890124-32CD-43EF-B350-406BFA290F58}" dt="2026-05-18T18:33:53.046" v="1620" actId="20577"/>
        <pc:sldMkLst>
          <pc:docMk/>
          <pc:sldMk cId="1589575878" sldId="324"/>
        </pc:sldMkLst>
        <pc:spChg chg="del">
          <ac:chgData name="DEMIERBE Marie-france" userId="cda9fab1-28b2-4f09-bc10-79f49325f637" providerId="ADAL" clId="{8B890124-32CD-43EF-B350-406BFA290F58}" dt="2026-05-18T15:55:12.346" v="489" actId="478"/>
          <ac:spMkLst>
            <pc:docMk/>
            <pc:sldMk cId="1589575878" sldId="324"/>
            <ac:spMk id="2" creationId="{6D921216-8A63-3D41-CD16-7E9C53A41B45}"/>
          </ac:spMkLst>
        </pc:spChg>
        <pc:spChg chg="mod">
          <ac:chgData name="DEMIERBE Marie-france" userId="cda9fab1-28b2-4f09-bc10-79f49325f637" providerId="ADAL" clId="{8B890124-32CD-43EF-B350-406BFA290F58}" dt="2026-05-18T15:51:53.685" v="453" actId="20577"/>
          <ac:spMkLst>
            <pc:docMk/>
            <pc:sldMk cId="1589575878" sldId="324"/>
            <ac:spMk id="3" creationId="{CD6120C8-F1DB-2988-AAA4-C73D52735BB6}"/>
          </ac:spMkLst>
        </pc:spChg>
        <pc:spChg chg="mod">
          <ac:chgData name="DEMIERBE Marie-france" userId="cda9fab1-28b2-4f09-bc10-79f49325f637" providerId="ADAL" clId="{8B890124-32CD-43EF-B350-406BFA290F58}" dt="2026-05-18T18:33:25.775" v="1617" actId="20577"/>
          <ac:spMkLst>
            <pc:docMk/>
            <pc:sldMk cId="1589575878" sldId="324"/>
            <ac:spMk id="4" creationId="{14BB6317-C46D-0B08-B380-7C6B913C8640}"/>
          </ac:spMkLst>
        </pc:spChg>
        <pc:spChg chg="del">
          <ac:chgData name="DEMIERBE Marie-france" userId="cda9fab1-28b2-4f09-bc10-79f49325f637" providerId="ADAL" clId="{8B890124-32CD-43EF-B350-406BFA290F58}" dt="2026-05-18T15:56:34.317" v="492" actId="478"/>
          <ac:spMkLst>
            <pc:docMk/>
            <pc:sldMk cId="1589575878" sldId="324"/>
            <ac:spMk id="5" creationId="{988B9B43-95CA-FECB-880B-8406F817D45E}"/>
          </ac:spMkLst>
        </pc:spChg>
        <pc:spChg chg="del">
          <ac:chgData name="DEMIERBE Marie-france" userId="cda9fab1-28b2-4f09-bc10-79f49325f637" providerId="ADAL" clId="{8B890124-32CD-43EF-B350-406BFA290F58}" dt="2026-05-18T15:57:04.248" v="495" actId="478"/>
          <ac:spMkLst>
            <pc:docMk/>
            <pc:sldMk cId="1589575878" sldId="324"/>
            <ac:spMk id="6" creationId="{13E95CFA-8531-54A0-974F-F0B7FC031DF9}"/>
          </ac:spMkLst>
        </pc:spChg>
        <pc:spChg chg="del">
          <ac:chgData name="DEMIERBE Marie-france" userId="cda9fab1-28b2-4f09-bc10-79f49325f637" providerId="ADAL" clId="{8B890124-32CD-43EF-B350-406BFA290F58}" dt="2026-05-18T15:57:40.920" v="498" actId="478"/>
          <ac:spMkLst>
            <pc:docMk/>
            <pc:sldMk cId="1589575878" sldId="324"/>
            <ac:spMk id="7" creationId="{1C037CBD-8A72-2015-ADE0-57D413E1006A}"/>
          </ac:spMkLst>
        </pc:spChg>
        <pc:spChg chg="mod">
          <ac:chgData name="DEMIERBE Marie-france" userId="cda9fab1-28b2-4f09-bc10-79f49325f637" providerId="ADAL" clId="{8B890124-32CD-43EF-B350-406BFA290F58}" dt="2026-05-18T15:51:45.608" v="444" actId="6549"/>
          <ac:spMkLst>
            <pc:docMk/>
            <pc:sldMk cId="1589575878" sldId="324"/>
            <ac:spMk id="8" creationId="{1407FC12-F33E-2E27-EC52-75643F4AB00F}"/>
          </ac:spMkLst>
        </pc:spChg>
        <pc:spChg chg="mod">
          <ac:chgData name="DEMIERBE Marie-france" userId="cda9fab1-28b2-4f09-bc10-79f49325f637" providerId="ADAL" clId="{8B890124-32CD-43EF-B350-406BFA290F58}" dt="2026-05-18T18:33:53.046" v="1620" actId="20577"/>
          <ac:spMkLst>
            <pc:docMk/>
            <pc:sldMk cId="1589575878" sldId="324"/>
            <ac:spMk id="9" creationId="{D1430FA4-B2D8-8A77-03C1-21C1E06B3C8A}"/>
          </ac:spMkLst>
        </pc:spChg>
        <pc:spChg chg="mod">
          <ac:chgData name="DEMIERBE Marie-france" userId="cda9fab1-28b2-4f09-bc10-79f49325f637" providerId="ADAL" clId="{8B890124-32CD-43EF-B350-406BFA290F58}" dt="2026-05-18T15:53:22.642" v="488" actId="20577"/>
          <ac:spMkLst>
            <pc:docMk/>
            <pc:sldMk cId="1589575878" sldId="324"/>
            <ac:spMk id="10" creationId="{2D113AF0-F0A6-96E1-4DAA-C3B6CD1B0200}"/>
          </ac:spMkLst>
        </pc:spChg>
        <pc:spChg chg="mod">
          <ac:chgData name="DEMIERBE Marie-france" userId="cda9fab1-28b2-4f09-bc10-79f49325f637" providerId="ADAL" clId="{8B890124-32CD-43EF-B350-406BFA290F58}" dt="2026-05-18T15:50:27.623" v="321" actId="20577"/>
          <ac:spMkLst>
            <pc:docMk/>
            <pc:sldMk cId="1589575878" sldId="324"/>
            <ac:spMk id="11" creationId="{26E66BD3-776F-D96D-AA0A-2C00ABFC2A83}"/>
          </ac:spMkLst>
        </pc:spChg>
        <pc:spChg chg="mod">
          <ac:chgData name="DEMIERBE Marie-france" userId="cda9fab1-28b2-4f09-bc10-79f49325f637" providerId="ADAL" clId="{8B890124-32CD-43EF-B350-406BFA290F58}" dt="2026-05-18T15:49:51.608" v="288" actId="20577"/>
          <ac:spMkLst>
            <pc:docMk/>
            <pc:sldMk cId="1589575878" sldId="324"/>
            <ac:spMk id="12" creationId="{5FEB42D3-AADB-F099-2A2E-6C00553348B7}"/>
          </ac:spMkLst>
        </pc:spChg>
        <pc:spChg chg="mod">
          <ac:chgData name="DEMIERBE Marie-france" userId="cda9fab1-28b2-4f09-bc10-79f49325f637" providerId="ADAL" clId="{8B890124-32CD-43EF-B350-406BFA290F58}" dt="2026-05-18T15:52:35.599" v="472" actId="20577"/>
          <ac:spMkLst>
            <pc:docMk/>
            <pc:sldMk cId="1589575878" sldId="324"/>
            <ac:spMk id="13" creationId="{893DA9FB-ED72-BE42-C145-15253F548BF3}"/>
          </ac:spMkLst>
        </pc:spChg>
        <pc:spChg chg="mod">
          <ac:chgData name="DEMIERBE Marie-france" userId="cda9fab1-28b2-4f09-bc10-79f49325f637" providerId="ADAL" clId="{8B890124-32CD-43EF-B350-406BFA290F58}" dt="2026-05-18T15:49:24.840" v="278" actId="20577"/>
          <ac:spMkLst>
            <pc:docMk/>
            <pc:sldMk cId="1589575878" sldId="324"/>
            <ac:spMk id="14" creationId="{1D760AB0-B3C8-6D93-72D9-F5DF1235D429}"/>
          </ac:spMkLst>
        </pc:spChg>
        <pc:spChg chg="mod">
          <ac:chgData name="DEMIERBE Marie-france" userId="cda9fab1-28b2-4f09-bc10-79f49325f637" providerId="ADAL" clId="{8B890124-32CD-43EF-B350-406BFA290F58}" dt="2026-05-18T15:49:18.311" v="270" actId="20577"/>
          <ac:spMkLst>
            <pc:docMk/>
            <pc:sldMk cId="1589575878" sldId="324"/>
            <ac:spMk id="16" creationId="{A6D7F5C4-6308-F162-386A-33EA44FAB915}"/>
          </ac:spMkLst>
        </pc:spChg>
        <pc:picChg chg="add mod">
          <ac:chgData name="DEMIERBE Marie-france" userId="cda9fab1-28b2-4f09-bc10-79f49325f637" providerId="ADAL" clId="{8B890124-32CD-43EF-B350-406BFA290F58}" dt="2026-05-18T15:55:19.565" v="491" actId="1076"/>
          <ac:picMkLst>
            <pc:docMk/>
            <pc:sldMk cId="1589575878" sldId="324"/>
            <ac:picMk id="17" creationId="{5F7A053D-C966-1210-01EF-6D69496D5C01}"/>
          </ac:picMkLst>
        </pc:picChg>
        <pc:picChg chg="add mod">
          <ac:chgData name="DEMIERBE Marie-france" userId="cda9fab1-28b2-4f09-bc10-79f49325f637" providerId="ADAL" clId="{8B890124-32CD-43EF-B350-406BFA290F58}" dt="2026-05-18T15:56:45.203" v="494" actId="1076"/>
          <ac:picMkLst>
            <pc:docMk/>
            <pc:sldMk cId="1589575878" sldId="324"/>
            <ac:picMk id="18" creationId="{20B0F439-1EBA-CFE6-66D5-0C7011BCA601}"/>
          </ac:picMkLst>
        </pc:picChg>
        <pc:picChg chg="add mod">
          <ac:chgData name="DEMIERBE Marie-france" userId="cda9fab1-28b2-4f09-bc10-79f49325f637" providerId="ADAL" clId="{8B890124-32CD-43EF-B350-406BFA290F58}" dt="2026-05-18T15:57:10.603" v="497" actId="1076"/>
          <ac:picMkLst>
            <pc:docMk/>
            <pc:sldMk cId="1589575878" sldId="324"/>
            <ac:picMk id="19" creationId="{9A644012-1401-EE04-B72D-C2703710D2C7}"/>
          </ac:picMkLst>
        </pc:picChg>
        <pc:picChg chg="add mod">
          <ac:chgData name="DEMIERBE Marie-france" userId="cda9fab1-28b2-4f09-bc10-79f49325f637" providerId="ADAL" clId="{8B890124-32CD-43EF-B350-406BFA290F58}" dt="2026-05-18T15:57:46.441" v="500" actId="1076"/>
          <ac:picMkLst>
            <pc:docMk/>
            <pc:sldMk cId="1589575878" sldId="324"/>
            <ac:picMk id="20" creationId="{60142F4A-3901-3F89-AC86-75770AB17EB2}"/>
          </ac:picMkLst>
        </pc:picChg>
      </pc:sldChg>
      <pc:sldChg chg="addSp delSp modSp new mod">
        <pc:chgData name="DEMIERBE Marie-france" userId="cda9fab1-28b2-4f09-bc10-79f49325f637" providerId="ADAL" clId="{8B890124-32CD-43EF-B350-406BFA290F58}" dt="2026-05-18T18:36:26.214" v="1625" actId="313"/>
        <pc:sldMkLst>
          <pc:docMk/>
          <pc:sldMk cId="2264111937" sldId="325"/>
        </pc:sldMkLst>
        <pc:spChg chg="mod">
          <ac:chgData name="DEMIERBE Marie-france" userId="cda9fab1-28b2-4f09-bc10-79f49325f637" providerId="ADAL" clId="{8B890124-32CD-43EF-B350-406BFA290F58}" dt="2026-05-18T15:58:34.912" v="537" actId="20577"/>
          <ac:spMkLst>
            <pc:docMk/>
            <pc:sldMk cId="2264111937" sldId="325"/>
            <ac:spMk id="2" creationId="{F436F465-1DC6-2A97-6F10-97852C571582}"/>
          </ac:spMkLst>
        </pc:spChg>
        <pc:spChg chg="mod">
          <ac:chgData name="DEMIERBE Marie-france" userId="cda9fab1-28b2-4f09-bc10-79f49325f637" providerId="ADAL" clId="{8B890124-32CD-43EF-B350-406BFA290F58}" dt="2026-05-18T15:58:22.056" v="509" actId="20577"/>
          <ac:spMkLst>
            <pc:docMk/>
            <pc:sldMk cId="2264111937" sldId="325"/>
            <ac:spMk id="3" creationId="{B4EF45E9-BB24-DCA4-26C1-F226560E2D82}"/>
          </ac:spMkLst>
        </pc:spChg>
        <pc:spChg chg="del mod">
          <ac:chgData name="DEMIERBE Marie-france" userId="cda9fab1-28b2-4f09-bc10-79f49325f637" providerId="ADAL" clId="{8B890124-32CD-43EF-B350-406BFA290F58}" dt="2026-05-18T18:22:36.826" v="1596" actId="478"/>
          <ac:spMkLst>
            <pc:docMk/>
            <pc:sldMk cId="2264111937" sldId="325"/>
            <ac:spMk id="5" creationId="{A67244FC-540B-F5B4-4FDF-90E44D5EB43A}"/>
          </ac:spMkLst>
        </pc:spChg>
        <pc:spChg chg="del mod">
          <ac:chgData name="DEMIERBE Marie-france" userId="cda9fab1-28b2-4f09-bc10-79f49325f637" providerId="ADAL" clId="{8B890124-32CD-43EF-B350-406BFA290F58}" dt="2026-05-18T18:22:57.568" v="1599" actId="478"/>
          <ac:spMkLst>
            <pc:docMk/>
            <pc:sldMk cId="2264111937" sldId="325"/>
            <ac:spMk id="6" creationId="{799CD647-59ED-9C5C-CBB9-25BCFE0137A1}"/>
          </ac:spMkLst>
        </pc:spChg>
        <pc:spChg chg="del mod">
          <ac:chgData name="DEMIERBE Marie-france" userId="cda9fab1-28b2-4f09-bc10-79f49325f637" providerId="ADAL" clId="{8B890124-32CD-43EF-B350-406BFA290F58}" dt="2026-05-18T18:25:30.908" v="1607" actId="478"/>
          <ac:spMkLst>
            <pc:docMk/>
            <pc:sldMk cId="2264111937" sldId="325"/>
            <ac:spMk id="7" creationId="{89725000-8AA2-9333-A059-31C5E167DC69}"/>
          </ac:spMkLst>
        </pc:spChg>
        <pc:spChg chg="mod">
          <ac:chgData name="DEMIERBE Marie-france" userId="cda9fab1-28b2-4f09-bc10-79f49325f637" providerId="ADAL" clId="{8B890124-32CD-43EF-B350-406BFA290F58}" dt="2026-05-18T16:01:16.674" v="687" actId="20577"/>
          <ac:spMkLst>
            <pc:docMk/>
            <pc:sldMk cId="2264111937" sldId="325"/>
            <ac:spMk id="8" creationId="{D8CD4F2E-3B81-D3FD-4280-6420578DB1F6}"/>
          </ac:spMkLst>
        </pc:spChg>
        <pc:spChg chg="mod">
          <ac:chgData name="DEMIERBE Marie-france" userId="cda9fab1-28b2-4f09-bc10-79f49325f637" providerId="ADAL" clId="{8B890124-32CD-43EF-B350-406BFA290F58}" dt="2026-05-18T17:09:40.617" v="1456" actId="6549"/>
          <ac:spMkLst>
            <pc:docMk/>
            <pc:sldMk cId="2264111937" sldId="325"/>
            <ac:spMk id="9" creationId="{29E3B118-ED0F-E1B9-E644-D859218EBCA2}"/>
          </ac:spMkLst>
        </pc:spChg>
        <pc:spChg chg="mod">
          <ac:chgData name="DEMIERBE Marie-france" userId="cda9fab1-28b2-4f09-bc10-79f49325f637" providerId="ADAL" clId="{8B890124-32CD-43EF-B350-406BFA290F58}" dt="2026-05-18T18:36:18.257" v="1624" actId="313"/>
          <ac:spMkLst>
            <pc:docMk/>
            <pc:sldMk cId="2264111937" sldId="325"/>
            <ac:spMk id="10" creationId="{6D483A97-47AF-083D-573F-CA2682D48230}"/>
          </ac:spMkLst>
        </pc:spChg>
        <pc:spChg chg="mod">
          <ac:chgData name="DEMIERBE Marie-france" userId="cda9fab1-28b2-4f09-bc10-79f49325f637" providerId="ADAL" clId="{8B890124-32CD-43EF-B350-406BFA290F58}" dt="2026-05-18T17:09:15.862" v="1404" actId="20577"/>
          <ac:spMkLst>
            <pc:docMk/>
            <pc:sldMk cId="2264111937" sldId="325"/>
            <ac:spMk id="11" creationId="{34C86421-888C-F4D6-D516-299ED20F0B57}"/>
          </ac:spMkLst>
        </pc:spChg>
        <pc:spChg chg="mod">
          <ac:chgData name="DEMIERBE Marie-france" userId="cda9fab1-28b2-4f09-bc10-79f49325f637" providerId="ADAL" clId="{8B890124-32CD-43EF-B350-406BFA290F58}" dt="2026-05-18T17:09:02.654" v="1402" actId="14100"/>
          <ac:spMkLst>
            <pc:docMk/>
            <pc:sldMk cId="2264111937" sldId="325"/>
            <ac:spMk id="12" creationId="{7F34826D-463B-A7B3-4F46-49149DF882CC}"/>
          </ac:spMkLst>
        </pc:spChg>
        <pc:spChg chg="mod">
          <ac:chgData name="DEMIERBE Marie-france" userId="cda9fab1-28b2-4f09-bc10-79f49325f637" providerId="ADAL" clId="{8B890124-32CD-43EF-B350-406BFA290F58}" dt="2026-05-18T16:01:07.026" v="683" actId="20577"/>
          <ac:spMkLst>
            <pc:docMk/>
            <pc:sldMk cId="2264111937" sldId="325"/>
            <ac:spMk id="13" creationId="{1C893802-4E22-8E44-BD65-0E34CA0150FA}"/>
          </ac:spMkLst>
        </pc:spChg>
        <pc:spChg chg="mod">
          <ac:chgData name="DEMIERBE Marie-france" userId="cda9fab1-28b2-4f09-bc10-79f49325f637" providerId="ADAL" clId="{8B890124-32CD-43EF-B350-406BFA290F58}" dt="2026-05-18T16:01:40.725" v="705" actId="1076"/>
          <ac:spMkLst>
            <pc:docMk/>
            <pc:sldMk cId="2264111937" sldId="325"/>
            <ac:spMk id="14" creationId="{5F2D4C65-DC38-75E7-E0C2-E4DCB253B7D4}"/>
          </ac:spMkLst>
        </pc:spChg>
        <pc:spChg chg="mod">
          <ac:chgData name="DEMIERBE Marie-france" userId="cda9fab1-28b2-4f09-bc10-79f49325f637" providerId="ADAL" clId="{8B890124-32CD-43EF-B350-406BFA290F58}" dt="2026-05-18T18:36:26.214" v="1625" actId="313"/>
          <ac:spMkLst>
            <pc:docMk/>
            <pc:sldMk cId="2264111937" sldId="325"/>
            <ac:spMk id="15" creationId="{D1058D3E-83A6-D31F-D108-9B54C903502E}"/>
          </ac:spMkLst>
        </pc:spChg>
        <pc:spChg chg="del mod">
          <ac:chgData name="DEMIERBE Marie-france" userId="cda9fab1-28b2-4f09-bc10-79f49325f637" providerId="ADAL" clId="{8B890124-32CD-43EF-B350-406BFA290F58}" dt="2026-05-18T18:15:31.832" v="1571" actId="478"/>
          <ac:spMkLst>
            <pc:docMk/>
            <pc:sldMk cId="2264111937" sldId="325"/>
            <ac:spMk id="16" creationId="{841E8683-63BD-5ADB-AE5E-3E0BB44F7997}"/>
          </ac:spMkLst>
        </pc:spChg>
        <pc:spChg chg="add mod">
          <ac:chgData name="DEMIERBE Marie-france" userId="cda9fab1-28b2-4f09-bc10-79f49325f637" providerId="ADAL" clId="{8B890124-32CD-43EF-B350-406BFA290F58}" dt="2026-05-18T15:59:43.719" v="616"/>
          <ac:spMkLst>
            <pc:docMk/>
            <pc:sldMk cId="2264111937" sldId="325"/>
            <ac:spMk id="17" creationId="{C30AFAE6-9E26-3F3E-99EA-B142B799101A}"/>
          </ac:spMkLst>
        </pc:spChg>
        <pc:spChg chg="add mod">
          <ac:chgData name="DEMIERBE Marie-france" userId="cda9fab1-28b2-4f09-bc10-79f49325f637" providerId="ADAL" clId="{8B890124-32CD-43EF-B350-406BFA290F58}" dt="2026-05-18T15:59:43.719" v="616"/>
          <ac:spMkLst>
            <pc:docMk/>
            <pc:sldMk cId="2264111937" sldId="325"/>
            <ac:spMk id="18" creationId="{2DCEBED2-158B-C176-2D44-2C63E3BB1A48}"/>
          </ac:spMkLst>
        </pc:spChg>
        <pc:spChg chg="add mod">
          <ac:chgData name="DEMIERBE Marie-france" userId="cda9fab1-28b2-4f09-bc10-79f49325f637" providerId="ADAL" clId="{8B890124-32CD-43EF-B350-406BFA290F58}" dt="2026-05-18T15:59:43.719" v="616"/>
          <ac:spMkLst>
            <pc:docMk/>
            <pc:sldMk cId="2264111937" sldId="325"/>
            <ac:spMk id="19" creationId="{D2A5C778-21D8-FAC1-6F7D-77205BB118C4}"/>
          </ac:spMkLst>
        </pc:spChg>
        <pc:spChg chg="add mod">
          <ac:chgData name="DEMIERBE Marie-france" userId="cda9fab1-28b2-4f09-bc10-79f49325f637" providerId="ADAL" clId="{8B890124-32CD-43EF-B350-406BFA290F58}" dt="2026-05-18T15:59:43.719" v="616"/>
          <ac:spMkLst>
            <pc:docMk/>
            <pc:sldMk cId="2264111937" sldId="325"/>
            <ac:spMk id="20" creationId="{A045EAC7-D6A7-609B-0CBE-E5A78EC4CCC0}"/>
          </ac:spMkLst>
        </pc:spChg>
        <pc:spChg chg="add mod">
          <ac:chgData name="DEMIERBE Marie-france" userId="cda9fab1-28b2-4f09-bc10-79f49325f637" providerId="ADAL" clId="{8B890124-32CD-43EF-B350-406BFA290F58}" dt="2026-05-18T15:59:56.840" v="619"/>
          <ac:spMkLst>
            <pc:docMk/>
            <pc:sldMk cId="2264111937" sldId="325"/>
            <ac:spMk id="21" creationId="{E23B6EF4-3A54-BE04-48A9-4DB22C0D38A0}"/>
          </ac:spMkLst>
        </pc:spChg>
        <pc:spChg chg="add mod">
          <ac:chgData name="DEMIERBE Marie-france" userId="cda9fab1-28b2-4f09-bc10-79f49325f637" providerId="ADAL" clId="{8B890124-32CD-43EF-B350-406BFA290F58}" dt="2026-05-18T15:59:56.840" v="619"/>
          <ac:spMkLst>
            <pc:docMk/>
            <pc:sldMk cId="2264111937" sldId="325"/>
            <ac:spMk id="22" creationId="{C08886FC-72E5-AD06-D911-318DAB80EC11}"/>
          </ac:spMkLst>
        </pc:spChg>
        <pc:spChg chg="add mod">
          <ac:chgData name="DEMIERBE Marie-france" userId="cda9fab1-28b2-4f09-bc10-79f49325f637" providerId="ADAL" clId="{8B890124-32CD-43EF-B350-406BFA290F58}" dt="2026-05-18T15:59:56.840" v="619"/>
          <ac:spMkLst>
            <pc:docMk/>
            <pc:sldMk cId="2264111937" sldId="325"/>
            <ac:spMk id="23" creationId="{41A8D5C1-92A1-0AB3-3689-BAD1BF096E4A}"/>
          </ac:spMkLst>
        </pc:spChg>
        <pc:spChg chg="add mod">
          <ac:chgData name="DEMIERBE Marie-france" userId="cda9fab1-28b2-4f09-bc10-79f49325f637" providerId="ADAL" clId="{8B890124-32CD-43EF-B350-406BFA290F58}" dt="2026-05-18T15:59:56.840" v="619"/>
          <ac:spMkLst>
            <pc:docMk/>
            <pc:sldMk cId="2264111937" sldId="325"/>
            <ac:spMk id="24" creationId="{A99DFBE7-3B30-2B4D-32AB-B57667798DBC}"/>
          </ac:spMkLst>
        </pc:spChg>
        <pc:spChg chg="add mod">
          <ac:chgData name="DEMIERBE Marie-france" userId="cda9fab1-28b2-4f09-bc10-79f49325f637" providerId="ADAL" clId="{8B890124-32CD-43EF-B350-406BFA290F58}" dt="2026-05-18T16:00:37.457" v="668"/>
          <ac:spMkLst>
            <pc:docMk/>
            <pc:sldMk cId="2264111937" sldId="325"/>
            <ac:spMk id="25" creationId="{43780188-5D76-A6E4-2141-1CF78D4B8AEA}"/>
          </ac:spMkLst>
        </pc:spChg>
        <pc:spChg chg="add mod">
          <ac:chgData name="DEMIERBE Marie-france" userId="cda9fab1-28b2-4f09-bc10-79f49325f637" providerId="ADAL" clId="{8B890124-32CD-43EF-B350-406BFA290F58}" dt="2026-05-18T16:00:37.457" v="668"/>
          <ac:spMkLst>
            <pc:docMk/>
            <pc:sldMk cId="2264111937" sldId="325"/>
            <ac:spMk id="26" creationId="{DDA96998-8C48-6404-17AC-4A33B25F7A67}"/>
          </ac:spMkLst>
        </pc:spChg>
        <pc:spChg chg="add mod">
          <ac:chgData name="DEMIERBE Marie-france" userId="cda9fab1-28b2-4f09-bc10-79f49325f637" providerId="ADAL" clId="{8B890124-32CD-43EF-B350-406BFA290F58}" dt="2026-05-18T16:00:37.457" v="668"/>
          <ac:spMkLst>
            <pc:docMk/>
            <pc:sldMk cId="2264111937" sldId="325"/>
            <ac:spMk id="27" creationId="{4A7C6699-C874-F44B-74C1-BA6B363A1681}"/>
          </ac:spMkLst>
        </pc:spChg>
        <pc:spChg chg="add mod">
          <ac:chgData name="DEMIERBE Marie-france" userId="cda9fab1-28b2-4f09-bc10-79f49325f637" providerId="ADAL" clId="{8B890124-32CD-43EF-B350-406BFA290F58}" dt="2026-05-18T16:00:37.457" v="668"/>
          <ac:spMkLst>
            <pc:docMk/>
            <pc:sldMk cId="2264111937" sldId="325"/>
            <ac:spMk id="28" creationId="{55589711-DAE3-D285-AEE9-2C54A0C67D3A}"/>
          </ac:spMkLst>
        </pc:spChg>
        <pc:picChg chg="add mod">
          <ac:chgData name="DEMIERBE Marie-france" userId="cda9fab1-28b2-4f09-bc10-79f49325f637" providerId="ADAL" clId="{8B890124-32CD-43EF-B350-406BFA290F58}" dt="2026-05-18T18:35:48.337" v="1621" actId="1076"/>
          <ac:picMkLst>
            <pc:docMk/>
            <pc:sldMk cId="2264111937" sldId="325"/>
            <ac:picMk id="29" creationId="{84891777-FAA4-5063-B4AC-1B4D8F6A2C58}"/>
          </ac:picMkLst>
        </pc:picChg>
        <pc:picChg chg="add mod">
          <ac:chgData name="DEMIERBE Marie-france" userId="cda9fab1-28b2-4f09-bc10-79f49325f637" providerId="ADAL" clId="{8B890124-32CD-43EF-B350-406BFA290F58}" dt="2026-05-18T18:35:55.582" v="1622" actId="1076"/>
          <ac:picMkLst>
            <pc:docMk/>
            <pc:sldMk cId="2264111937" sldId="325"/>
            <ac:picMk id="31" creationId="{265EAE9A-CABD-583C-7072-577B6C08E58A}"/>
          </ac:picMkLst>
        </pc:picChg>
        <pc:picChg chg="add mod">
          <ac:chgData name="DEMIERBE Marie-france" userId="cda9fab1-28b2-4f09-bc10-79f49325f637" providerId="ADAL" clId="{8B890124-32CD-43EF-B350-406BFA290F58}" dt="2026-05-18T18:36:04.452" v="1623" actId="1076"/>
          <ac:picMkLst>
            <pc:docMk/>
            <pc:sldMk cId="2264111937" sldId="325"/>
            <ac:picMk id="33" creationId="{940B64D3-CD1B-9684-7DED-E1A7EA753C18}"/>
          </ac:picMkLst>
        </pc:picChg>
        <pc:picChg chg="add mod">
          <ac:chgData name="DEMIERBE Marie-france" userId="cda9fab1-28b2-4f09-bc10-79f49325f637" providerId="ADAL" clId="{8B890124-32CD-43EF-B350-406BFA290F58}" dt="2026-05-18T18:15:39.410" v="1573" actId="1076"/>
          <ac:picMkLst>
            <pc:docMk/>
            <pc:sldMk cId="2264111937" sldId="325"/>
            <ac:picMk id="1026" creationId="{C5B0477B-3DEC-8E7C-0242-8BAA46D20D62}"/>
          </ac:picMkLst>
        </pc:picChg>
      </pc:sldChg>
      <pc:sldChg chg="addSp delSp modSp add mod ord">
        <pc:chgData name="DEMIERBE Marie-france" userId="cda9fab1-28b2-4f09-bc10-79f49325f637" providerId="ADAL" clId="{8B890124-32CD-43EF-B350-406BFA290F58}" dt="2026-05-19T10:32:03.898" v="1860" actId="20577"/>
        <pc:sldMkLst>
          <pc:docMk/>
          <pc:sldMk cId="73013876" sldId="326"/>
        </pc:sldMkLst>
        <pc:spChg chg="del">
          <ac:chgData name="DEMIERBE Marie-france" userId="cda9fab1-28b2-4f09-bc10-79f49325f637" providerId="ADAL" clId="{8B890124-32CD-43EF-B350-406BFA290F58}" dt="2026-05-18T17:32:25.855" v="1495" actId="478"/>
          <ac:spMkLst>
            <pc:docMk/>
            <pc:sldMk cId="73013876" sldId="326"/>
            <ac:spMk id="5" creationId="{BB3DA152-765F-59C7-A8A5-4032299C5733}"/>
          </ac:spMkLst>
        </pc:spChg>
        <pc:spChg chg="del">
          <ac:chgData name="DEMIERBE Marie-france" userId="cda9fab1-28b2-4f09-bc10-79f49325f637" providerId="ADAL" clId="{8B890124-32CD-43EF-B350-406BFA290F58}" dt="2026-05-18T17:39:19.561" v="1527" actId="478"/>
          <ac:spMkLst>
            <pc:docMk/>
            <pc:sldMk cId="73013876" sldId="326"/>
            <ac:spMk id="6" creationId="{67F19F05-969C-8E6B-61FE-5F8CB287D2CA}"/>
          </ac:spMkLst>
        </pc:spChg>
        <pc:spChg chg="del">
          <ac:chgData name="DEMIERBE Marie-france" userId="cda9fab1-28b2-4f09-bc10-79f49325f637" providerId="ADAL" clId="{8B890124-32CD-43EF-B350-406BFA290F58}" dt="2026-05-18T17:40:51.430" v="1535"/>
          <ac:spMkLst>
            <pc:docMk/>
            <pc:sldMk cId="73013876" sldId="326"/>
            <ac:spMk id="7" creationId="{39F3A50F-31A4-1DBE-E24A-3A8539C631D6}"/>
          </ac:spMkLst>
        </pc:spChg>
        <pc:spChg chg="mod">
          <ac:chgData name="DEMIERBE Marie-france" userId="cda9fab1-28b2-4f09-bc10-79f49325f637" providerId="ADAL" clId="{8B890124-32CD-43EF-B350-406BFA290F58}" dt="2026-05-18T17:33:21.504" v="1526" actId="14100"/>
          <ac:spMkLst>
            <pc:docMk/>
            <pc:sldMk cId="73013876" sldId="326"/>
            <ac:spMk id="9" creationId="{BEBAF42C-C08B-F2CE-C2BB-ABD32BA074FC}"/>
          </ac:spMkLst>
        </pc:spChg>
        <pc:spChg chg="mod">
          <ac:chgData name="DEMIERBE Marie-france" userId="cda9fab1-28b2-4f09-bc10-79f49325f637" providerId="ADAL" clId="{8B890124-32CD-43EF-B350-406BFA290F58}" dt="2026-05-18T18:51:11.277" v="1769" actId="20577"/>
          <ac:spMkLst>
            <pc:docMk/>
            <pc:sldMk cId="73013876" sldId="326"/>
            <ac:spMk id="10" creationId="{7E491AA5-C64E-82E2-40F8-442543180C4C}"/>
          </ac:spMkLst>
        </pc:spChg>
        <pc:spChg chg="mod">
          <ac:chgData name="DEMIERBE Marie-france" userId="cda9fab1-28b2-4f09-bc10-79f49325f637" providerId="ADAL" clId="{8B890124-32CD-43EF-B350-406BFA290F58}" dt="2026-05-19T10:32:03.898" v="1860" actId="20577"/>
          <ac:spMkLst>
            <pc:docMk/>
            <pc:sldMk cId="73013876" sldId="326"/>
            <ac:spMk id="11" creationId="{1F93F9A2-3067-76C5-02FD-E92377804AE3}"/>
          </ac:spMkLst>
        </pc:spChg>
        <pc:spChg chg="mod">
          <ac:chgData name="DEMIERBE Marie-france" userId="cda9fab1-28b2-4f09-bc10-79f49325f637" providerId="ADAL" clId="{8B890124-32CD-43EF-B350-406BFA290F58}" dt="2026-05-18T17:33:14.534" v="1524" actId="14100"/>
          <ac:spMkLst>
            <pc:docMk/>
            <pc:sldMk cId="73013876" sldId="326"/>
            <ac:spMk id="12" creationId="{2D02C4E5-4D9E-C023-3B61-FA8053AE1721}"/>
          </ac:spMkLst>
        </pc:spChg>
        <pc:spChg chg="del">
          <ac:chgData name="DEMIERBE Marie-france" userId="cda9fab1-28b2-4f09-bc10-79f49325f637" providerId="ADAL" clId="{8B890124-32CD-43EF-B350-406BFA290F58}" dt="2026-05-18T17:28:30.645" v="1471" actId="22"/>
          <ac:spMkLst>
            <pc:docMk/>
            <pc:sldMk cId="73013876" sldId="326"/>
            <ac:spMk id="16" creationId="{C7106F50-6422-9AFD-8BDF-B49AD88954D1}"/>
          </ac:spMkLst>
        </pc:spChg>
        <pc:spChg chg="add del mod">
          <ac:chgData name="DEMIERBE Marie-france" userId="cda9fab1-28b2-4f09-bc10-79f49325f637" providerId="ADAL" clId="{8B890124-32CD-43EF-B350-406BFA290F58}" dt="2026-05-18T17:52:14.712" v="1550" actId="931"/>
          <ac:spMkLst>
            <pc:docMk/>
            <pc:sldMk cId="73013876" sldId="326"/>
            <ac:spMk id="28" creationId="{5BD6DF1C-CDA8-C97B-2B30-84AAE45CADEA}"/>
          </ac:spMkLst>
        </pc:spChg>
        <pc:spChg chg="add del mod">
          <ac:chgData name="DEMIERBE Marie-france" userId="cda9fab1-28b2-4f09-bc10-79f49325f637" providerId="ADAL" clId="{8B890124-32CD-43EF-B350-406BFA290F58}" dt="2026-05-18T17:52:49.610" v="1556" actId="931"/>
          <ac:spMkLst>
            <pc:docMk/>
            <pc:sldMk cId="73013876" sldId="326"/>
            <ac:spMk id="32" creationId="{8F72E278-B3DE-9496-3411-FE4ACC0E9054}"/>
          </ac:spMkLst>
        </pc:spChg>
        <pc:spChg chg="add del mod">
          <ac:chgData name="DEMIERBE Marie-france" userId="cda9fab1-28b2-4f09-bc10-79f49325f637" providerId="ADAL" clId="{8B890124-32CD-43EF-B350-406BFA290F58}" dt="2026-05-18T18:18:23.155" v="1574" actId="478"/>
          <ac:spMkLst>
            <pc:docMk/>
            <pc:sldMk cId="73013876" sldId="326"/>
            <ac:spMk id="36" creationId="{00E30F25-CA22-8969-7241-6AA9C2B3E764}"/>
          </ac:spMkLst>
        </pc:spChg>
        <pc:picChg chg="add mod ord">
          <ac:chgData name="DEMIERBE Marie-france" userId="cda9fab1-28b2-4f09-bc10-79f49325f637" providerId="ADAL" clId="{8B890124-32CD-43EF-B350-406BFA290F58}" dt="2026-05-18T17:28:44.974" v="1475" actId="14100"/>
          <ac:picMkLst>
            <pc:docMk/>
            <pc:sldMk cId="73013876" sldId="326"/>
            <ac:picMk id="18" creationId="{43104F59-A5EE-A4FA-09FF-0113C6AC5CDB}"/>
          </ac:picMkLst>
        </pc:picChg>
        <pc:picChg chg="add mod">
          <ac:chgData name="DEMIERBE Marie-france" userId="cda9fab1-28b2-4f09-bc10-79f49325f637" providerId="ADAL" clId="{8B890124-32CD-43EF-B350-406BFA290F58}" dt="2026-05-18T17:32:38.734" v="1498" actId="14100"/>
          <ac:picMkLst>
            <pc:docMk/>
            <pc:sldMk cId="73013876" sldId="326"/>
            <ac:picMk id="20" creationId="{50A6BF7F-FA19-6818-4947-1E80FB8EB36D}"/>
          </ac:picMkLst>
        </pc:picChg>
        <pc:picChg chg="add del mod">
          <ac:chgData name="DEMIERBE Marie-france" userId="cda9fab1-28b2-4f09-bc10-79f49325f637" providerId="ADAL" clId="{8B890124-32CD-43EF-B350-406BFA290F58}" dt="2026-05-18T17:45:12.360" v="1548" actId="478"/>
          <ac:picMkLst>
            <pc:docMk/>
            <pc:sldMk cId="73013876" sldId="326"/>
            <ac:picMk id="22" creationId="{AB43C8C0-4AB9-8980-E4BB-73679AFD6E2E}"/>
          </ac:picMkLst>
        </pc:picChg>
        <pc:picChg chg="add del mod ord">
          <ac:chgData name="DEMIERBE Marie-france" userId="cda9fab1-28b2-4f09-bc10-79f49325f637" providerId="ADAL" clId="{8B890124-32CD-43EF-B350-406BFA290F58}" dt="2026-05-18T17:42:29.630" v="1544" actId="478"/>
          <ac:picMkLst>
            <pc:docMk/>
            <pc:sldMk cId="73013876" sldId="326"/>
            <ac:picMk id="24" creationId="{40A5E157-24B8-B601-6470-3E45C5D19B77}"/>
          </ac:picMkLst>
        </pc:picChg>
        <pc:picChg chg="add del mod">
          <ac:chgData name="DEMIERBE Marie-france" userId="cda9fab1-28b2-4f09-bc10-79f49325f637" providerId="ADAL" clId="{8B890124-32CD-43EF-B350-406BFA290F58}" dt="2026-05-18T17:52:03.008" v="1549" actId="478"/>
          <ac:picMkLst>
            <pc:docMk/>
            <pc:sldMk cId="73013876" sldId="326"/>
            <ac:picMk id="26" creationId="{795E1B50-1F70-CAD0-2FB8-8ECB7C350EC8}"/>
          </ac:picMkLst>
        </pc:picChg>
        <pc:picChg chg="add del mod ord">
          <ac:chgData name="DEMIERBE Marie-france" userId="cda9fab1-28b2-4f09-bc10-79f49325f637" providerId="ADAL" clId="{8B890124-32CD-43EF-B350-406BFA290F58}" dt="2026-05-18T17:52:39.975" v="1555" actId="478"/>
          <ac:picMkLst>
            <pc:docMk/>
            <pc:sldMk cId="73013876" sldId="326"/>
            <ac:picMk id="30" creationId="{99E21B89-C931-47DD-CABC-265928C80B58}"/>
          </ac:picMkLst>
        </pc:picChg>
        <pc:picChg chg="add del mod ord">
          <ac:chgData name="DEMIERBE Marie-france" userId="cda9fab1-28b2-4f09-bc10-79f49325f637" providerId="ADAL" clId="{8B890124-32CD-43EF-B350-406BFA290F58}" dt="2026-05-18T17:52:59.024" v="1561" actId="478"/>
          <ac:picMkLst>
            <pc:docMk/>
            <pc:sldMk cId="73013876" sldId="326"/>
            <ac:picMk id="34" creationId="{65820C54-13FD-438F-E9DD-F4491D5AD888}"/>
          </ac:picMkLst>
        </pc:picChg>
        <pc:picChg chg="add mod">
          <ac:chgData name="DEMIERBE Marie-france" userId="cda9fab1-28b2-4f09-bc10-79f49325f637" providerId="ADAL" clId="{8B890124-32CD-43EF-B350-406BFA290F58}" dt="2026-05-18T17:53:42.538" v="1568" actId="1076"/>
          <ac:picMkLst>
            <pc:docMk/>
            <pc:sldMk cId="73013876" sldId="326"/>
            <ac:picMk id="38" creationId="{FC95DC8B-B821-B007-38E3-8ABD20401C15}"/>
          </ac:picMkLst>
        </pc:picChg>
        <pc:picChg chg="add mod">
          <ac:chgData name="DEMIERBE Marie-france" userId="cda9fab1-28b2-4f09-bc10-79f49325f637" providerId="ADAL" clId="{8B890124-32CD-43EF-B350-406BFA290F58}" dt="2026-05-18T18:18:46.134" v="1585" actId="14100"/>
          <ac:picMkLst>
            <pc:docMk/>
            <pc:sldMk cId="73013876" sldId="326"/>
            <ac:picMk id="40" creationId="{38669BEF-4A2B-47DE-34DD-A63B9B62DFB2}"/>
          </ac:picMkLst>
        </pc:picChg>
      </pc:sldChg>
      <pc:sldChg chg="addSp modSp add del mod">
        <pc:chgData name="DEMIERBE Marie-france" userId="cda9fab1-28b2-4f09-bc10-79f49325f637" providerId="ADAL" clId="{8B890124-32CD-43EF-B350-406BFA290F58}" dt="2026-05-18T18:20:04.019" v="1593"/>
        <pc:sldMkLst>
          <pc:docMk/>
          <pc:sldMk cId="3830994076" sldId="1010"/>
        </pc:sldMkLst>
        <pc:spChg chg="mod">
          <ac:chgData name="DEMIERBE Marie-france" userId="cda9fab1-28b2-4f09-bc10-79f49325f637" providerId="ADAL" clId="{8B890124-32CD-43EF-B350-406BFA290F58}" dt="2026-05-18T18:20:02.890" v="1591" actId="164"/>
          <ac:spMkLst>
            <pc:docMk/>
            <pc:sldMk cId="3830994076" sldId="1010"/>
            <ac:spMk id="3" creationId="{2FB1E242-67DC-2E7C-4C66-D51F754FD010}"/>
          </ac:spMkLst>
        </pc:spChg>
        <pc:spChg chg="mod">
          <ac:chgData name="DEMIERBE Marie-france" userId="cda9fab1-28b2-4f09-bc10-79f49325f637" providerId="ADAL" clId="{8B890124-32CD-43EF-B350-406BFA290F58}" dt="2026-05-18T18:20:02.890" v="1591" actId="164"/>
          <ac:spMkLst>
            <pc:docMk/>
            <pc:sldMk cId="3830994076" sldId="1010"/>
            <ac:spMk id="13" creationId="{5301EB18-9CA7-5146-E04E-487C7C954315}"/>
          </ac:spMkLst>
        </pc:spChg>
        <pc:spChg chg="mod">
          <ac:chgData name="DEMIERBE Marie-france" userId="cda9fab1-28b2-4f09-bc10-79f49325f637" providerId="ADAL" clId="{8B890124-32CD-43EF-B350-406BFA290F58}" dt="2026-05-18T18:20:03.490" v="1592" actId="14100"/>
          <ac:spMkLst>
            <pc:docMk/>
            <pc:sldMk cId="3830994076" sldId="1010"/>
            <ac:spMk id="14" creationId="{538CA743-A3EC-357C-E8E7-0B7672429E74}"/>
          </ac:spMkLst>
        </pc:spChg>
        <pc:spChg chg="mod">
          <ac:chgData name="DEMIERBE Marie-france" userId="cda9fab1-28b2-4f09-bc10-79f49325f637" providerId="ADAL" clId="{8B890124-32CD-43EF-B350-406BFA290F58}" dt="2026-05-18T18:20:02.890" v="1591" actId="164"/>
          <ac:spMkLst>
            <pc:docMk/>
            <pc:sldMk cId="3830994076" sldId="1010"/>
            <ac:spMk id="26" creationId="{02696B8A-9099-6DE1-048A-61ED46521375}"/>
          </ac:spMkLst>
        </pc:spChg>
        <pc:spChg chg="mod">
          <ac:chgData name="DEMIERBE Marie-france" userId="cda9fab1-28b2-4f09-bc10-79f49325f637" providerId="ADAL" clId="{8B890124-32CD-43EF-B350-406BFA290F58}" dt="2026-05-18T18:20:02.890" v="1591" actId="164"/>
          <ac:spMkLst>
            <pc:docMk/>
            <pc:sldMk cId="3830994076" sldId="1010"/>
            <ac:spMk id="36" creationId="{8A47561F-84F7-6356-4AAA-7300C46C0620}"/>
          </ac:spMkLst>
        </pc:spChg>
        <pc:spChg chg="mod">
          <ac:chgData name="DEMIERBE Marie-france" userId="cda9fab1-28b2-4f09-bc10-79f49325f637" providerId="ADAL" clId="{8B890124-32CD-43EF-B350-406BFA290F58}" dt="2026-05-18T18:20:02.890" v="1591" actId="164"/>
          <ac:spMkLst>
            <pc:docMk/>
            <pc:sldMk cId="3830994076" sldId="1010"/>
            <ac:spMk id="46" creationId="{5EA540B3-5C9A-63A3-86FF-698999580034}"/>
          </ac:spMkLst>
        </pc:spChg>
        <pc:spChg chg="mod">
          <ac:chgData name="DEMIERBE Marie-france" userId="cda9fab1-28b2-4f09-bc10-79f49325f637" providerId="ADAL" clId="{8B890124-32CD-43EF-B350-406BFA290F58}" dt="2026-05-18T18:20:02.890" v="1591" actId="164"/>
          <ac:spMkLst>
            <pc:docMk/>
            <pc:sldMk cId="3830994076" sldId="1010"/>
            <ac:spMk id="49" creationId="{BF3E9CEB-DFD9-E677-4FD9-1B9FDB0F60F7}"/>
          </ac:spMkLst>
        </pc:spChg>
        <pc:spChg chg="mod">
          <ac:chgData name="DEMIERBE Marie-france" userId="cda9fab1-28b2-4f09-bc10-79f49325f637" providerId="ADAL" clId="{8B890124-32CD-43EF-B350-406BFA290F58}" dt="2026-05-18T18:20:02.890" v="1591" actId="164"/>
          <ac:spMkLst>
            <pc:docMk/>
            <pc:sldMk cId="3830994076" sldId="1010"/>
            <ac:spMk id="69" creationId="{EDE948D8-8CD4-756A-3FF3-8E1E5EE3B097}"/>
          </ac:spMkLst>
        </pc:spChg>
        <pc:spChg chg="mod">
          <ac:chgData name="DEMIERBE Marie-france" userId="cda9fab1-28b2-4f09-bc10-79f49325f637" providerId="ADAL" clId="{8B890124-32CD-43EF-B350-406BFA290F58}" dt="2026-05-18T18:20:02.890" v="1591" actId="164"/>
          <ac:spMkLst>
            <pc:docMk/>
            <pc:sldMk cId="3830994076" sldId="1010"/>
            <ac:spMk id="72" creationId="{D8CC2D86-E9BE-4F04-899F-EFB52846F8D1}"/>
          </ac:spMkLst>
        </pc:spChg>
        <pc:spChg chg="mod">
          <ac:chgData name="DEMIERBE Marie-france" userId="cda9fab1-28b2-4f09-bc10-79f49325f637" providerId="ADAL" clId="{8B890124-32CD-43EF-B350-406BFA290F58}" dt="2026-05-18T18:20:02.890" v="1591" actId="164"/>
          <ac:spMkLst>
            <pc:docMk/>
            <pc:sldMk cId="3830994076" sldId="1010"/>
            <ac:spMk id="76" creationId="{9F13AC03-FD37-0148-1143-CDA26AB08E30}"/>
          </ac:spMkLst>
        </pc:spChg>
        <pc:spChg chg="mod">
          <ac:chgData name="DEMIERBE Marie-france" userId="cda9fab1-28b2-4f09-bc10-79f49325f637" providerId="ADAL" clId="{8B890124-32CD-43EF-B350-406BFA290F58}" dt="2026-05-18T18:20:02.890" v="1591" actId="164"/>
          <ac:spMkLst>
            <pc:docMk/>
            <pc:sldMk cId="3830994076" sldId="1010"/>
            <ac:spMk id="77" creationId="{DD4614C3-E793-5A96-36C3-1F897BC7BF08}"/>
          </ac:spMkLst>
        </pc:spChg>
      </pc:sldChg>
    </pc:docChg>
  </pc:docChgLst>
  <pc:docChgLst>
    <pc:chgData name="DECLOUX Paul" userId="S::p64429@keyes.eu::a63a5eb0-489d-43fe-b380-ae17748a5571" providerId="AD" clId="Web-{ADEDF308-BCDF-3740-6B28-B50475E22C05}"/>
    <pc:docChg chg="modSld">
      <pc:chgData name="DECLOUX Paul" userId="S::p64429@keyes.eu::a63a5eb0-489d-43fe-b380-ae17748a5571" providerId="AD" clId="Web-{ADEDF308-BCDF-3740-6B28-B50475E22C05}" dt="2026-05-18T19:38:00.433" v="14" actId="1076"/>
      <pc:docMkLst>
        <pc:docMk/>
      </pc:docMkLst>
      <pc:sldChg chg="modSp">
        <pc:chgData name="DECLOUX Paul" userId="S::p64429@keyes.eu::a63a5eb0-489d-43fe-b380-ae17748a5571" providerId="AD" clId="Web-{ADEDF308-BCDF-3740-6B28-B50475E22C05}" dt="2026-05-18T19:34:57.772" v="4"/>
        <pc:sldMkLst>
          <pc:docMk/>
          <pc:sldMk cId="1612633908" sldId="256"/>
        </pc:sldMkLst>
        <pc:spChg chg="mod">
          <ac:chgData name="DECLOUX Paul" userId="S::p64429@keyes.eu::a63a5eb0-489d-43fe-b380-ae17748a5571" providerId="AD" clId="Web-{ADEDF308-BCDF-3740-6B28-B50475E22C05}" dt="2026-05-18T19:34:57.772" v="4"/>
          <ac:spMkLst>
            <pc:docMk/>
            <pc:sldMk cId="1612633908" sldId="256"/>
            <ac:spMk id="2" creationId="{EBBE000F-B822-81A2-D810-E201EE3D9EBC}"/>
          </ac:spMkLst>
        </pc:spChg>
      </pc:sldChg>
      <pc:sldChg chg="addSp delSp modSp">
        <pc:chgData name="DECLOUX Paul" userId="S::p64429@keyes.eu::a63a5eb0-489d-43fe-b380-ae17748a5571" providerId="AD" clId="Web-{ADEDF308-BCDF-3740-6B28-B50475E22C05}" dt="2026-05-18T19:38:00.433" v="14" actId="1076"/>
        <pc:sldMkLst>
          <pc:docMk/>
          <pc:sldMk cId="534573436" sldId="297"/>
        </pc:sldMkLst>
        <pc:picChg chg="add mod">
          <ac:chgData name="DECLOUX Paul" userId="S::p64429@keyes.eu::a63a5eb0-489d-43fe-b380-ae17748a5571" providerId="AD" clId="Web-{ADEDF308-BCDF-3740-6B28-B50475E22C05}" dt="2026-05-18T19:36:00.586" v="7" actId="1076"/>
          <ac:picMkLst>
            <pc:docMk/>
            <pc:sldMk cId="534573436" sldId="297"/>
            <ac:picMk id="2" creationId="{AB711C63-DFFD-6726-DF05-A12904BE6D10}"/>
          </ac:picMkLst>
        </pc:picChg>
        <pc:picChg chg="add mod">
          <ac:chgData name="DECLOUX Paul" userId="S::p64429@keyes.eu::a63a5eb0-489d-43fe-b380-ae17748a5571" providerId="AD" clId="Web-{ADEDF308-BCDF-3740-6B28-B50475E22C05}" dt="2026-05-18T19:37:34.729" v="12" actId="1076"/>
          <ac:picMkLst>
            <pc:docMk/>
            <pc:sldMk cId="534573436" sldId="297"/>
            <ac:picMk id="3" creationId="{2D276A97-C68A-7E0C-A33E-FBEAE1F6CC4E}"/>
          </ac:picMkLst>
        </pc:picChg>
        <pc:picChg chg="add mod">
          <ac:chgData name="DECLOUX Paul" userId="S::p64429@keyes.eu::a63a5eb0-489d-43fe-b380-ae17748a5571" providerId="AD" clId="Web-{ADEDF308-BCDF-3740-6B28-B50475E22C05}" dt="2026-05-18T19:38:00.433" v="14" actId="1076"/>
          <ac:picMkLst>
            <pc:docMk/>
            <pc:sldMk cId="534573436" sldId="297"/>
            <ac:picMk id="4" creationId="{13AF81FA-C432-EA22-D017-82831529F78C}"/>
          </ac:picMkLst>
        </pc:picChg>
        <pc:picChg chg="del">
          <ac:chgData name="DECLOUX Paul" userId="S::p64429@keyes.eu::a63a5eb0-489d-43fe-b380-ae17748a5571" providerId="AD" clId="Web-{ADEDF308-BCDF-3740-6B28-B50475E22C05}" dt="2026-05-18T19:35:51.320" v="5"/>
          <ac:picMkLst>
            <pc:docMk/>
            <pc:sldMk cId="534573436" sldId="297"/>
            <ac:picMk id="50" creationId="{9D94DE3F-B098-7E34-1A8B-8A3E98952F06}"/>
          </ac:picMkLst>
        </pc:picChg>
        <pc:picChg chg="del">
          <ac:chgData name="DECLOUX Paul" userId="S::p64429@keyes.eu::a63a5eb0-489d-43fe-b380-ae17748a5571" providerId="AD" clId="Web-{ADEDF308-BCDF-3740-6B28-B50475E22C05}" dt="2026-05-18T19:36:10.399" v="10"/>
          <ac:picMkLst>
            <pc:docMk/>
            <pc:sldMk cId="534573436" sldId="297"/>
            <ac:picMk id="51" creationId="{88530424-5E5F-550F-FFF2-13C64F9BED77}"/>
          </ac:picMkLst>
        </pc:picChg>
        <pc:picChg chg="del">
          <ac:chgData name="DECLOUX Paul" userId="S::p64429@keyes.eu::a63a5eb0-489d-43fe-b380-ae17748a5571" providerId="AD" clId="Web-{ADEDF308-BCDF-3740-6B28-B50475E22C05}" dt="2026-05-18T19:36:07.930" v="9"/>
          <ac:picMkLst>
            <pc:docMk/>
            <pc:sldMk cId="534573436" sldId="297"/>
            <ac:picMk id="52" creationId="{11650CA0-4FEB-141F-9EAD-38859C422532}"/>
          </ac:picMkLst>
        </pc:picChg>
        <pc:picChg chg="del">
          <ac:chgData name="DECLOUX Paul" userId="S::p64429@keyes.eu::a63a5eb0-489d-43fe-b380-ae17748a5571" providerId="AD" clId="Web-{ADEDF308-BCDF-3740-6B28-B50475E22C05}" dt="2026-05-18T19:36:07.930" v="8"/>
          <ac:picMkLst>
            <pc:docMk/>
            <pc:sldMk cId="534573436" sldId="297"/>
            <ac:picMk id="53" creationId="{F6FFA9A8-C6A5-F872-FAA0-68DF0E81CA3F}"/>
          </ac:picMkLst>
        </pc:picChg>
      </pc:sldChg>
    </pc:docChg>
  </pc:docChgLst>
  <pc:docChgLst>
    <pc:chgData name="DECLOUX Paul" userId="a63a5eb0-489d-43fe-b380-ae17748a5571" providerId="ADAL" clId="{734B09BD-DB3A-4CBB-805B-6BDF382D47F7}"/>
    <pc:docChg chg="custSel modSld">
      <pc:chgData name="DECLOUX Paul" userId="a63a5eb0-489d-43fe-b380-ae17748a5571" providerId="ADAL" clId="{734B09BD-DB3A-4CBB-805B-6BDF382D47F7}" dt="2026-05-18T19:41:23.563" v="14" actId="1076"/>
      <pc:docMkLst>
        <pc:docMk/>
      </pc:docMkLst>
      <pc:sldChg chg="addSp delSp modSp mod">
        <pc:chgData name="DECLOUX Paul" userId="a63a5eb0-489d-43fe-b380-ae17748a5571" providerId="ADAL" clId="{734B09BD-DB3A-4CBB-805B-6BDF382D47F7}" dt="2026-05-18T19:40:14.102" v="9" actId="1076"/>
        <pc:sldMkLst>
          <pc:docMk/>
          <pc:sldMk cId="1392981020" sldId="322"/>
        </pc:sldMkLst>
        <pc:picChg chg="add mod">
          <ac:chgData name="DECLOUX Paul" userId="a63a5eb0-489d-43fe-b380-ae17748a5571" providerId="ADAL" clId="{734B09BD-DB3A-4CBB-805B-6BDF382D47F7}" dt="2026-05-18T19:39:39.409" v="3" actId="14100"/>
          <ac:picMkLst>
            <pc:docMk/>
            <pc:sldMk cId="1392981020" sldId="322"/>
            <ac:picMk id="5" creationId="{831D5339-FCEE-C8CA-487A-32C2D227136F}"/>
          </ac:picMkLst>
        </pc:picChg>
        <pc:picChg chg="del">
          <ac:chgData name="DECLOUX Paul" userId="a63a5eb0-489d-43fe-b380-ae17748a5571" providerId="ADAL" clId="{734B09BD-DB3A-4CBB-805B-6BDF382D47F7}" dt="2026-05-18T19:39:57.698" v="4" actId="478"/>
          <ac:picMkLst>
            <pc:docMk/>
            <pc:sldMk cId="1392981020" sldId="322"/>
            <ac:picMk id="6" creationId="{84426EC7-1BFC-1E92-FCCE-239B03B03504}"/>
          </ac:picMkLst>
        </pc:picChg>
        <pc:picChg chg="del">
          <ac:chgData name="DECLOUX Paul" userId="a63a5eb0-489d-43fe-b380-ae17748a5571" providerId="ADAL" clId="{734B09BD-DB3A-4CBB-805B-6BDF382D47F7}" dt="2026-05-18T19:39:31.770" v="0" actId="478"/>
          <ac:picMkLst>
            <pc:docMk/>
            <pc:sldMk cId="1392981020" sldId="322"/>
            <ac:picMk id="7" creationId="{3AF631A0-92D7-591D-6A47-9AFFD6C8D0C0}"/>
          </ac:picMkLst>
        </pc:picChg>
        <pc:picChg chg="add mod">
          <ac:chgData name="DECLOUX Paul" userId="a63a5eb0-489d-43fe-b380-ae17748a5571" providerId="ADAL" clId="{734B09BD-DB3A-4CBB-805B-6BDF382D47F7}" dt="2026-05-18T19:40:05.323" v="7" actId="14100"/>
          <ac:picMkLst>
            <pc:docMk/>
            <pc:sldMk cId="1392981020" sldId="322"/>
            <ac:picMk id="16" creationId="{41FE6E3B-2B45-D9B8-DA0C-08B2A950EC24}"/>
          </ac:picMkLst>
        </pc:picChg>
        <pc:picChg chg="mod">
          <ac:chgData name="DECLOUX Paul" userId="a63a5eb0-489d-43fe-b380-ae17748a5571" providerId="ADAL" clId="{734B09BD-DB3A-4CBB-805B-6BDF382D47F7}" dt="2026-05-18T19:40:14.102" v="9" actId="1076"/>
          <ac:picMkLst>
            <pc:docMk/>
            <pc:sldMk cId="1392981020" sldId="322"/>
            <ac:picMk id="22" creationId="{DE64AF48-B200-4CE2-30C8-BBA7F9260EDA}"/>
          </ac:picMkLst>
        </pc:picChg>
      </pc:sldChg>
      <pc:sldChg chg="addSp delSp modSp mod">
        <pc:chgData name="DECLOUX Paul" userId="a63a5eb0-489d-43fe-b380-ae17748a5571" providerId="ADAL" clId="{734B09BD-DB3A-4CBB-805B-6BDF382D47F7}" dt="2026-05-18T19:41:23.563" v="14" actId="1076"/>
        <pc:sldMkLst>
          <pc:docMk/>
          <pc:sldMk cId="1589575878" sldId="324"/>
        </pc:sldMkLst>
        <pc:picChg chg="add mod">
          <ac:chgData name="DECLOUX Paul" userId="a63a5eb0-489d-43fe-b380-ae17748a5571" providerId="ADAL" clId="{734B09BD-DB3A-4CBB-805B-6BDF382D47F7}" dt="2026-05-18T19:41:23.563" v="14" actId="1076"/>
          <ac:picMkLst>
            <pc:docMk/>
            <pc:sldMk cId="1589575878" sldId="324"/>
            <ac:picMk id="2" creationId="{4BB5F1ED-06F3-696B-2C94-5EE0C17FB182}"/>
          </ac:picMkLst>
        </pc:picChg>
        <pc:picChg chg="del">
          <ac:chgData name="DECLOUX Paul" userId="a63a5eb0-489d-43fe-b380-ae17748a5571" providerId="ADAL" clId="{734B09BD-DB3A-4CBB-805B-6BDF382D47F7}" dt="2026-05-18T19:41:15.034" v="10" actId="478"/>
          <ac:picMkLst>
            <pc:docMk/>
            <pc:sldMk cId="1589575878" sldId="324"/>
            <ac:picMk id="19" creationId="{9A644012-1401-EE04-B72D-C2703710D2C7}"/>
          </ac:picMkLst>
        </pc:picChg>
      </pc:sldChg>
    </pc:docChg>
  </pc:docChgLst>
  <pc:docChgLst>
    <pc:chgData name="DECLOUX Paul" userId="S::p64429@keyes.eu::a63a5eb0-489d-43fe-b380-ae17748a5571" providerId="AD" clId="Web-{E9ACCB61-A40E-FAAF-BED1-EDAC309CF3C3}"/>
    <pc:docChg chg="addSld modSld">
      <pc:chgData name="DECLOUX Paul" userId="S::p64429@keyes.eu::a63a5eb0-489d-43fe-b380-ae17748a5571" providerId="AD" clId="Web-{E9ACCB61-A40E-FAAF-BED1-EDAC309CF3C3}" dt="2026-05-18T09:29:02.574" v="37"/>
      <pc:docMkLst>
        <pc:docMk/>
      </pc:docMkLst>
      <pc:sldChg chg="delSp modSp add">
        <pc:chgData name="DECLOUX Paul" userId="S::p64429@keyes.eu::a63a5eb0-489d-43fe-b380-ae17748a5571" providerId="AD" clId="Web-{E9ACCB61-A40E-FAAF-BED1-EDAC309CF3C3}" dt="2026-05-18T09:29:02.574" v="37"/>
        <pc:sldMkLst>
          <pc:docMk/>
          <pc:sldMk cId="801895232" sldId="316"/>
        </pc:sldMkLst>
        <pc:spChg chg="mod">
          <ac:chgData name="DECLOUX Paul" userId="S::p64429@keyes.eu::a63a5eb0-489d-43fe-b380-ae17748a5571" providerId="AD" clId="Web-{E9ACCB61-A40E-FAAF-BED1-EDAC309CF3C3}" dt="2026-05-18T09:29:02.574" v="37"/>
          <ac:spMkLst>
            <pc:docMk/>
            <pc:sldMk cId="801895232" sldId="316"/>
            <ac:spMk id="6" creationId="{03449ACB-5BFB-422F-DAEE-C68A4A8AD24B}"/>
          </ac:spMkLst>
        </pc:spChg>
        <pc:spChg chg="del mod">
          <ac:chgData name="DECLOUX Paul" userId="S::p64429@keyes.eu::a63a5eb0-489d-43fe-b380-ae17748a5571" providerId="AD" clId="Web-{E9ACCB61-A40E-FAAF-BED1-EDAC309CF3C3}" dt="2026-05-18T09:28:22.680" v="29"/>
          <ac:spMkLst>
            <pc:docMk/>
            <pc:sldMk cId="801895232" sldId="316"/>
            <ac:spMk id="7" creationId="{3C38FF0F-D8E0-EA00-A140-C823C62DF8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B0902B-7ACF-0343-BA47-C2C5C694221C}" type="datetimeFigureOut">
              <a:rPr lang="fr-FR" smtClean="0"/>
              <a:t>19/05/2026</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DB339-B90A-034F-97E1-4A5741D1A39E}" type="slidenum">
              <a:rPr lang="fr-FR" smtClean="0"/>
              <a:t>‹N°›</a:t>
            </a:fld>
            <a:endParaRPr lang="fr-FR" dirty="0"/>
          </a:p>
        </p:txBody>
      </p:sp>
    </p:spTree>
    <p:extLst>
      <p:ext uri="{BB962C8B-B14F-4D97-AF65-F5344CB8AC3E}">
        <p14:creationId xmlns:p14="http://schemas.microsoft.com/office/powerpoint/2010/main" val="169723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dirty="0"/>
          </a:p>
        </p:txBody>
      </p:sp>
      <p:sp>
        <p:nvSpPr>
          <p:cNvPr id="3" name="Espace réservé des notes 2"/>
          <p:cNvSpPr>
            <a:spLocks noGrp="1"/>
          </p:cNvSpPr>
          <p:nvPr>
            <p:ph type="body" idx="1"/>
          </p:nvPr>
        </p:nvSpPr>
        <p:spPr/>
        <p:txBody>
          <a:bodyPr/>
          <a:lstStyle/>
          <a:p>
            <a:r>
              <a:rPr lang="en-US" dirty="0"/>
              <a:t>Ce speech de 50 minutes vise à transmettre de manière claire, structurée et inspirante les enseignements clés que vous avez accumulés au fil de vos participations à la communauté agile. Il s’agit d’un partage authentique fondé sur votre expérience personnelle, vos missions, vos interactions avec les praticiens du domaine et les enseignements issus de vos interventions précédentes. L’objectif est d’offrir au public un récit à la fois incarné et pragmatique, permettant de relier principes agiles et situations réelles. Pour cela, le discours s’appuie sur trois axes essentiels : l’implication active du client comme membre de l’équipe, l’importance des itérations courtes pour réduire les risques, et le rôle clé de la facilitation pour permettre l’émergence de l’intelligence collective. Chaque apprentissage est illustré à travers des exemples concrets issus de vos missions, où l’agilité a permis soit d’éviter des dérives de projet, soit de fluidifier la communication, soit de générer des solutions innovantes par la collaboration. Vous pouvez également évoquer comment votre participation régulière aux Journées Agile vous a permis d’observer des pratiques inspirantes, de découvrir des approches variées et de confronter votre pratique à celle d’autres experts. Un élément essentiel de ce partage réside dans votre capacité à rendre ces concepts accessibles, en évitant le jargon excessif et en privilégiant des récits qui parleront autant aux débutants qu’aux praticiens confirmés. Enfin, ce speech est également l’occasion d’aborder ce que la communauté vous a apporté personnellement : des rencontres marquantes, des perspectives renouvelées, une remise en question continue et un ancrage dans un collectif apprenant. En clôture, vous invitez les participants à devenir à leur tour des acteurs du changement en osant tester, expérimenter et surtout partager, car l’agilité se construit ensemble, dans l’échange et la confiance mutuelle</a:t>
            </a:r>
            <a:endParaRPr lang="fr-BE" dirty="0"/>
          </a:p>
        </p:txBody>
      </p:sp>
      <p:sp>
        <p:nvSpPr>
          <p:cNvPr id="4" name="Espace réservé du numéro de diapositive 3"/>
          <p:cNvSpPr>
            <a:spLocks noGrp="1"/>
          </p:cNvSpPr>
          <p:nvPr>
            <p:ph type="sldNum" sz="quarter" idx="5"/>
          </p:nvPr>
        </p:nvSpPr>
        <p:spPr/>
        <p:txBody>
          <a:bodyPr/>
          <a:lstStyle/>
          <a:p>
            <a:fld id="{4C4DB339-B90A-034F-97E1-4A5741D1A39E}" type="slidenum">
              <a:rPr lang="fr-FR" smtClean="0"/>
              <a:t>6</a:t>
            </a:fld>
            <a:endParaRPr lang="fr-FR" dirty="0"/>
          </a:p>
        </p:txBody>
      </p:sp>
    </p:spTree>
    <p:extLst>
      <p:ext uri="{BB962C8B-B14F-4D97-AF65-F5344CB8AC3E}">
        <p14:creationId xmlns:p14="http://schemas.microsoft.com/office/powerpoint/2010/main" val="110434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dirty="0"/>
          </a:p>
        </p:txBody>
      </p:sp>
      <p:sp>
        <p:nvSpPr>
          <p:cNvPr id="3" name="Espace réservé des notes 2"/>
          <p:cNvSpPr>
            <a:spLocks noGrp="1"/>
          </p:cNvSpPr>
          <p:nvPr>
            <p:ph type="body" idx="1"/>
          </p:nvPr>
        </p:nvSpPr>
        <p:spPr/>
        <p:txBody>
          <a:bodyPr/>
          <a:lstStyle/>
          <a:p>
            <a:r>
              <a:rPr lang="en-US" dirty="0"/>
              <a:t>Cette section introduit les principaux enseignements retirés de la communauté agile au fil de nombreuses participations à des événements tels que la Journée Agile, de multiples sessions de partage entre praticiens et divers échanges professionnels. Trois idées essentielles émergent de cette immersion dans l’écosystème : l’importance centrale de l’implication active du client, la puissance des itérations courtes comme outil de réduction des risques et l’impact majeur de la facilitation sur la dynamique d’équipe. Premièrement, la communauté agile insiste constamment sur la nécessité de considérer le client comme un véritable membre de l’équipe. Cela signifie l’inclure dans la clarification du besoin, les démonstrations régulières et la prise de décision incrémentale. Ce principe n’est pas seulement théorique : il permet d’éviter les interprétations erronées, de favoriser l’appropriation des solutions développées et d’accélérer la validation fonctionnelle. Deuxièmement, l’usage d’itérations courtes – généralement d’une à deux semaines – est largement reconnu comme le meilleur moyen d’obtenir des retours rapides sur l’avancement. En procédant de manière itérative, les équipes limitent le risque d’effets tunnels, construisent progressivement un produit réellement aligné au besoin et maintiennent un niveau constant d’apprentissage, ce qui favorise une amélioration continue naturelle. Enfin, la facilitation apparaît comme un pilier incontournable du travail agile : la capacité à orchestrer les discussions, à faire émerger les perspectives multiples, à organiser les ateliers efficacement et à aider l’équipe à converger sur des décisions structurées fait toute la différence entre une simple mécanique Scrum et une dynamique réellement collaborative. Les agilistes de la communauté rappellent à quel point cette compétence influence la maturité d’équipe, la fluidité des cérémonies et la qualité des livrables. Ces trois axes – implication du client, itérations courtes et excellence en facilitation – constituent une base solide pour comprendre et appliquer l’agilité de manière pragmatique et durable.</a:t>
            </a:r>
            <a:endParaRPr lang="fr-BE" dirty="0"/>
          </a:p>
        </p:txBody>
      </p:sp>
      <p:sp>
        <p:nvSpPr>
          <p:cNvPr id="4" name="Espace réservé du numéro de diapositive 3"/>
          <p:cNvSpPr>
            <a:spLocks noGrp="1"/>
          </p:cNvSpPr>
          <p:nvPr>
            <p:ph type="sldNum" sz="quarter" idx="5"/>
          </p:nvPr>
        </p:nvSpPr>
        <p:spPr/>
        <p:txBody>
          <a:bodyPr/>
          <a:lstStyle/>
          <a:p>
            <a:fld id="{4C4DB339-B90A-034F-97E1-4A5741D1A39E}" type="slidenum">
              <a:rPr lang="fr-FR" smtClean="0"/>
              <a:t>11</a:t>
            </a:fld>
            <a:endParaRPr lang="fr-FR" dirty="0"/>
          </a:p>
        </p:txBody>
      </p:sp>
    </p:spTree>
    <p:extLst>
      <p:ext uri="{BB962C8B-B14F-4D97-AF65-F5344CB8AC3E}">
        <p14:creationId xmlns:p14="http://schemas.microsoft.com/office/powerpoint/2010/main" val="45629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dirty="0"/>
          </a:p>
        </p:txBody>
      </p:sp>
      <p:sp>
        <p:nvSpPr>
          <p:cNvPr id="3" name="Espace réservé des notes 2"/>
          <p:cNvSpPr>
            <a:spLocks noGrp="1"/>
          </p:cNvSpPr>
          <p:nvPr>
            <p:ph type="body" idx="1"/>
          </p:nvPr>
        </p:nvSpPr>
        <p:spPr/>
        <p:txBody>
          <a:bodyPr/>
          <a:lstStyle/>
          <a:p>
            <a:r>
              <a:rPr lang="en-US" dirty="0"/>
              <a:t>La communauté agile a structuré ma posture autour de quatre réflexes : dry-run avant moments clés, cadre clair et léger, mesure de l’adoption, et développement continu. Ces pratiques renforcent la qualité des échanges et l’orientation valeur dans les missions.</a:t>
            </a:r>
            <a:endParaRPr lang="fr-BE" dirty="0"/>
          </a:p>
        </p:txBody>
      </p:sp>
      <p:sp>
        <p:nvSpPr>
          <p:cNvPr id="4" name="Espace réservé du numéro de diapositive 3"/>
          <p:cNvSpPr>
            <a:spLocks noGrp="1"/>
          </p:cNvSpPr>
          <p:nvPr>
            <p:ph type="sldNum" sz="quarter" idx="5"/>
          </p:nvPr>
        </p:nvSpPr>
        <p:spPr/>
        <p:txBody>
          <a:bodyPr/>
          <a:lstStyle/>
          <a:p>
            <a:fld id="{4C4DB339-B90A-034F-97E1-4A5741D1A39E}" type="slidenum">
              <a:rPr lang="fr-FR" smtClean="0"/>
              <a:t>13</a:t>
            </a:fld>
            <a:endParaRPr lang="fr-FR" dirty="0"/>
          </a:p>
        </p:txBody>
      </p:sp>
    </p:spTree>
    <p:extLst>
      <p:ext uri="{BB962C8B-B14F-4D97-AF65-F5344CB8AC3E}">
        <p14:creationId xmlns:p14="http://schemas.microsoft.com/office/powerpoint/2010/main" val="3821631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BE" dirty="0"/>
          </a:p>
        </p:txBody>
      </p:sp>
      <p:sp>
        <p:nvSpPr>
          <p:cNvPr id="3" name="Espace réservé des notes 2"/>
          <p:cNvSpPr>
            <a:spLocks noGrp="1"/>
          </p:cNvSpPr>
          <p:nvPr>
            <p:ph type="body" idx="1"/>
          </p:nvPr>
        </p:nvSpPr>
        <p:spPr/>
        <p:txBody>
          <a:bodyPr/>
          <a:lstStyle/>
          <a:p>
            <a:r>
              <a:rPr lang="fr-BE" dirty="0"/>
              <a:t>Avant d’entrer dans les expériences concrètes, j’ai besoin de poser le décor.</a:t>
            </a:r>
          </a:p>
          <a:p>
            <a:r>
              <a:rPr lang="fr-BE" dirty="0"/>
              <a:t>Les missions dont je vais vous parler ne se déroulent pas dans des organisations “agile‑ready”.</a:t>
            </a:r>
          </a:p>
          <a:p>
            <a:r>
              <a:rPr lang="fr-BE" dirty="0"/>
              <a:t>Elles se déroulent dans des contextes sous pression, avec des équipes très différentes, et des décisions qui ne sont pas toujours prises selon des principes agiles.</a:t>
            </a:r>
          </a:p>
          <a:p>
            <a:r>
              <a:rPr lang="fr-BE" dirty="0"/>
              <a:t>Et pourtant… c’est dans ces environnements‑là que l’on attend de l’agilité.</a:t>
            </a:r>
          </a:p>
          <a:p>
            <a:r>
              <a:rPr lang="fr-BE" dirty="0"/>
              <a:t>Pas comme une méthode parfaite, mais comme une capacité à faire mieux malgré la complexité. »</a:t>
            </a:r>
          </a:p>
          <a:p>
            <a:endParaRPr lang="fr-BE" dirty="0"/>
          </a:p>
        </p:txBody>
      </p:sp>
      <p:sp>
        <p:nvSpPr>
          <p:cNvPr id="4" name="Espace réservé du numéro de diapositive 3"/>
          <p:cNvSpPr>
            <a:spLocks noGrp="1"/>
          </p:cNvSpPr>
          <p:nvPr>
            <p:ph type="sldNum" sz="quarter" idx="5"/>
          </p:nvPr>
        </p:nvSpPr>
        <p:spPr/>
        <p:txBody>
          <a:bodyPr/>
          <a:lstStyle/>
          <a:p>
            <a:fld id="{4C4DB339-B90A-034F-97E1-4A5741D1A39E}" type="slidenum">
              <a:rPr lang="fr-FR" smtClean="0"/>
              <a:t>15</a:t>
            </a:fld>
            <a:endParaRPr lang="fr-FR" dirty="0"/>
          </a:p>
        </p:txBody>
      </p:sp>
    </p:spTree>
    <p:extLst>
      <p:ext uri="{BB962C8B-B14F-4D97-AF65-F5344CB8AC3E}">
        <p14:creationId xmlns:p14="http://schemas.microsoft.com/office/powerpoint/2010/main" val="330863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DAE2A-A72E-B0A6-C238-6D3C34C914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6CC6AE-4F97-1B94-CE27-F82CCBB19B84}"/>
              </a:ext>
            </a:extLst>
          </p:cNvPr>
          <p:cNvSpPr>
            <a:spLocks noGrp="1" noRot="1" noChangeAspect="1"/>
          </p:cNvSpPr>
          <p:nvPr>
            <p:ph type="sldImg"/>
          </p:nvPr>
        </p:nvSpPr>
        <p:spPr/>
        <p:txBody>
          <a:bodyPr/>
          <a:lstStyle/>
          <a:p>
            <a:endParaRPr lang="fr-BE" dirty="0"/>
          </a:p>
        </p:txBody>
      </p:sp>
      <p:sp>
        <p:nvSpPr>
          <p:cNvPr id="3" name="Espace réservé des notes 2">
            <a:extLst>
              <a:ext uri="{FF2B5EF4-FFF2-40B4-BE49-F238E27FC236}">
                <a16:creationId xmlns:a16="http://schemas.microsoft.com/office/drawing/2014/main" id="{722F5DB3-8843-9378-F2B7-F87324161117}"/>
              </a:ext>
            </a:extLst>
          </p:cNvPr>
          <p:cNvSpPr>
            <a:spLocks noGrp="1"/>
          </p:cNvSpPr>
          <p:nvPr>
            <p:ph type="body" idx="1"/>
          </p:nvPr>
        </p:nvSpPr>
        <p:spPr/>
        <p:txBody>
          <a:bodyPr/>
          <a:lstStyle/>
          <a:p>
            <a:r>
              <a:rPr lang="en-US" dirty="0"/>
              <a:t>La communauté agile a structuré ma posture autour de quatre réflexes : dry-run avant moments clés, cadre clair et léger, mesure de l’adoption, et développement continu. Ces pratiques renforcent la qualité des échanges et l’orientation valeur dans les missions.</a:t>
            </a:r>
            <a:endParaRPr lang="fr-BE" dirty="0"/>
          </a:p>
        </p:txBody>
      </p:sp>
      <p:sp>
        <p:nvSpPr>
          <p:cNvPr id="4" name="Espace réservé du numéro de diapositive 3">
            <a:extLst>
              <a:ext uri="{FF2B5EF4-FFF2-40B4-BE49-F238E27FC236}">
                <a16:creationId xmlns:a16="http://schemas.microsoft.com/office/drawing/2014/main" id="{57CDCE8F-E388-834F-86D2-05B84420C97C}"/>
              </a:ext>
            </a:extLst>
          </p:cNvPr>
          <p:cNvSpPr>
            <a:spLocks noGrp="1"/>
          </p:cNvSpPr>
          <p:nvPr>
            <p:ph type="sldNum" sz="quarter" idx="5"/>
          </p:nvPr>
        </p:nvSpPr>
        <p:spPr/>
        <p:txBody>
          <a:bodyPr/>
          <a:lstStyle/>
          <a:p>
            <a:fld id="{4C4DB339-B90A-034F-97E1-4A5741D1A39E}" type="slidenum">
              <a:rPr lang="fr-FR" smtClean="0"/>
              <a:t>16</a:t>
            </a:fld>
            <a:endParaRPr lang="fr-FR" dirty="0"/>
          </a:p>
        </p:txBody>
      </p:sp>
    </p:spTree>
    <p:extLst>
      <p:ext uri="{BB962C8B-B14F-4D97-AF65-F5344CB8AC3E}">
        <p14:creationId xmlns:p14="http://schemas.microsoft.com/office/powerpoint/2010/main" val="4030185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BEFD7-3557-DC83-2A41-4242BC5E6B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49E342-E6EA-4F5A-3AC0-365FBD9545F1}"/>
              </a:ext>
            </a:extLst>
          </p:cNvPr>
          <p:cNvSpPr>
            <a:spLocks noGrp="1" noRot="1" noChangeAspect="1"/>
          </p:cNvSpPr>
          <p:nvPr>
            <p:ph type="sldImg"/>
          </p:nvPr>
        </p:nvSpPr>
        <p:spPr/>
        <p:txBody>
          <a:bodyPr/>
          <a:lstStyle/>
          <a:p>
            <a:endParaRPr lang="fr-BE" dirty="0"/>
          </a:p>
        </p:txBody>
      </p:sp>
      <p:sp>
        <p:nvSpPr>
          <p:cNvPr id="3" name="Espace réservé des notes 2">
            <a:extLst>
              <a:ext uri="{FF2B5EF4-FFF2-40B4-BE49-F238E27FC236}">
                <a16:creationId xmlns:a16="http://schemas.microsoft.com/office/drawing/2014/main" id="{E08049EC-E2BD-665E-47F1-7AC2564D22B7}"/>
              </a:ext>
            </a:extLst>
          </p:cNvPr>
          <p:cNvSpPr>
            <a:spLocks noGrp="1"/>
          </p:cNvSpPr>
          <p:nvPr>
            <p:ph type="body" idx="1"/>
          </p:nvPr>
        </p:nvSpPr>
        <p:spPr/>
        <p:txBody>
          <a:bodyPr/>
          <a:lstStyle/>
          <a:p>
            <a:r>
              <a:rPr lang="en-US" dirty="0"/>
              <a:t>La communauté agile a structuré ma posture autour de quatre réflexes : dry-run avant moments clés, cadre clair et léger, mesure de l’adoption, et développement continu. Ces pratiques renforcent la qualité des échanges et l’orientation valeur dans les missions.</a:t>
            </a:r>
            <a:endParaRPr lang="fr-BE" dirty="0"/>
          </a:p>
        </p:txBody>
      </p:sp>
      <p:sp>
        <p:nvSpPr>
          <p:cNvPr id="4" name="Espace réservé du numéro de diapositive 3">
            <a:extLst>
              <a:ext uri="{FF2B5EF4-FFF2-40B4-BE49-F238E27FC236}">
                <a16:creationId xmlns:a16="http://schemas.microsoft.com/office/drawing/2014/main" id="{E9A545E8-E9E5-D161-7C72-2C38CBEAA634}"/>
              </a:ext>
            </a:extLst>
          </p:cNvPr>
          <p:cNvSpPr>
            <a:spLocks noGrp="1"/>
          </p:cNvSpPr>
          <p:nvPr>
            <p:ph type="sldNum" sz="quarter" idx="5"/>
          </p:nvPr>
        </p:nvSpPr>
        <p:spPr/>
        <p:txBody>
          <a:bodyPr/>
          <a:lstStyle/>
          <a:p>
            <a:fld id="{4C4DB339-B90A-034F-97E1-4A5741D1A39E}" type="slidenum">
              <a:rPr lang="fr-FR" smtClean="0"/>
              <a:t>17</a:t>
            </a:fld>
            <a:endParaRPr lang="fr-FR" dirty="0"/>
          </a:p>
        </p:txBody>
      </p:sp>
    </p:spTree>
    <p:extLst>
      <p:ext uri="{BB962C8B-B14F-4D97-AF65-F5344CB8AC3E}">
        <p14:creationId xmlns:p14="http://schemas.microsoft.com/office/powerpoint/2010/main" val="935120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EA2B-6769-0CDD-F71E-904E06AB9C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11902D-8960-4779-63EB-76368241AD00}"/>
              </a:ext>
            </a:extLst>
          </p:cNvPr>
          <p:cNvSpPr>
            <a:spLocks noGrp="1" noRot="1" noChangeAspect="1"/>
          </p:cNvSpPr>
          <p:nvPr>
            <p:ph type="sldImg"/>
          </p:nvPr>
        </p:nvSpPr>
        <p:spPr/>
        <p:txBody>
          <a:bodyPr/>
          <a:lstStyle/>
          <a:p>
            <a:endParaRPr lang="fr-BE" dirty="0"/>
          </a:p>
        </p:txBody>
      </p:sp>
      <p:sp>
        <p:nvSpPr>
          <p:cNvPr id="3" name="Espace réservé des notes 2">
            <a:extLst>
              <a:ext uri="{FF2B5EF4-FFF2-40B4-BE49-F238E27FC236}">
                <a16:creationId xmlns:a16="http://schemas.microsoft.com/office/drawing/2014/main" id="{2233454B-CD79-9344-2236-3C586EF51400}"/>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D2EC4473-93D5-CEB2-4184-5A3B64F2C5A1}"/>
              </a:ext>
            </a:extLst>
          </p:cNvPr>
          <p:cNvSpPr>
            <a:spLocks noGrp="1"/>
          </p:cNvSpPr>
          <p:nvPr>
            <p:ph type="sldNum" sz="quarter" idx="5"/>
          </p:nvPr>
        </p:nvSpPr>
        <p:spPr/>
        <p:txBody>
          <a:bodyPr/>
          <a:lstStyle/>
          <a:p>
            <a:fld id="{4C4DB339-B90A-034F-97E1-4A5741D1A39E}" type="slidenum">
              <a:rPr lang="fr-FR" smtClean="0"/>
              <a:t>18</a:t>
            </a:fld>
            <a:endParaRPr lang="fr-FR" dirty="0"/>
          </a:p>
        </p:txBody>
      </p:sp>
    </p:spTree>
    <p:extLst>
      <p:ext uri="{BB962C8B-B14F-4D97-AF65-F5344CB8AC3E}">
        <p14:creationId xmlns:p14="http://schemas.microsoft.com/office/powerpoint/2010/main" val="1053746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0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920900-BADE-3DA5-BCEF-592DCD805A1F}"/>
              </a:ext>
            </a:extLst>
          </p:cNvPr>
          <p:cNvPicPr>
            <a:picLocks noChangeAspect="1"/>
          </p:cNvPicPr>
          <p:nvPr userDrawn="1"/>
        </p:nvPicPr>
        <p:blipFill>
          <a:blip r:embed="rId2"/>
          <a:srcRect/>
          <a:stretch/>
        </p:blipFill>
        <p:spPr>
          <a:xfrm>
            <a:off x="1194" y="671"/>
            <a:ext cx="12190806" cy="6857328"/>
          </a:xfrm>
          <a:prstGeom prst="rect">
            <a:avLst/>
          </a:prstGeom>
        </p:spPr>
      </p:pic>
      <p:pic>
        <p:nvPicPr>
          <p:cNvPr id="10" name="Image 9" descr="Une image contenant capture d’écran, noir, ligne, conception&#10;&#10;Le contenu généré par l’IA peut être incorrect.">
            <a:extLst>
              <a:ext uri="{FF2B5EF4-FFF2-40B4-BE49-F238E27FC236}">
                <a16:creationId xmlns:a16="http://schemas.microsoft.com/office/drawing/2014/main" id="{E81EE5F4-6B15-B4B3-BEDA-C0F650D522D0}"/>
              </a:ext>
            </a:extLst>
          </p:cNvPr>
          <p:cNvPicPr>
            <a:picLocks noChangeAspect="1"/>
          </p:cNvPicPr>
          <p:nvPr userDrawn="1"/>
        </p:nvPicPr>
        <p:blipFill>
          <a:blip r:embed="rId3"/>
          <a:stretch>
            <a:fillRect/>
          </a:stretch>
        </p:blipFill>
        <p:spPr>
          <a:xfrm>
            <a:off x="1194" y="-1342"/>
            <a:ext cx="12190806" cy="6858671"/>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404117" y="2779147"/>
            <a:ext cx="9144000" cy="1792270"/>
          </a:xfrm>
        </p:spPr>
        <p:txBody>
          <a:bodyPr anchor="ctr">
            <a:noAutofit/>
          </a:bodyPr>
          <a:lstStyle>
            <a:lvl1pPr algn="l">
              <a:lnSpc>
                <a:spcPts val="6000"/>
              </a:lnSpc>
              <a:defRPr sz="7000" b="0" i="0">
                <a:solidFill>
                  <a:schemeClr val="accent3"/>
                </a:solidFill>
                <a:latin typeface="Aptos SemiBold" panose="020B0004020202020204" pitchFamily="34" charset="0"/>
              </a:defRPr>
            </a:lvl1pPr>
          </a:lstStyle>
          <a:p>
            <a:r>
              <a:rPr lang="fr-FR" dirty="0"/>
              <a:t>Titre de la</a:t>
            </a:r>
            <a:br>
              <a:rPr lang="fr-FR" dirty="0"/>
            </a:br>
            <a:r>
              <a:rPr lang="fr-FR" dirty="0"/>
              <a:t>présentation</a:t>
            </a:r>
          </a:p>
        </p:txBody>
      </p:sp>
      <p:sp>
        <p:nvSpPr>
          <p:cNvPr id="5" name="Espace réservé de la date 3">
            <a:extLst>
              <a:ext uri="{FF2B5EF4-FFF2-40B4-BE49-F238E27FC236}">
                <a16:creationId xmlns:a16="http://schemas.microsoft.com/office/drawing/2014/main" id="{862C28B0-117D-067B-3D24-C44EBBDABB74}"/>
              </a:ext>
            </a:extLst>
          </p:cNvPr>
          <p:cNvSpPr>
            <a:spLocks noGrp="1"/>
          </p:cNvSpPr>
          <p:nvPr>
            <p:ph type="dt" sz="half" idx="10"/>
          </p:nvPr>
        </p:nvSpPr>
        <p:spPr>
          <a:xfrm>
            <a:off x="457200" y="5906803"/>
            <a:ext cx="2743200" cy="631944"/>
          </a:xfrm>
        </p:spPr>
        <p:txBody>
          <a:bodyPr anchor="ctr"/>
          <a:lstStyle>
            <a:lvl1pPr algn="l">
              <a:defRPr sz="1400" spc="300">
                <a:solidFill>
                  <a:schemeClr val="bg1"/>
                </a:solidFill>
              </a:defRPr>
            </a:lvl1pPr>
          </a:lstStyle>
          <a:p>
            <a:endParaRPr lang="fr-FR" spc="300" dirty="0"/>
          </a:p>
        </p:txBody>
      </p:sp>
      <p:pic>
        <p:nvPicPr>
          <p:cNvPr id="6" name="Image 5" descr="Une image contenant Police, Graphique, logo, symbole&#10;&#10;Le contenu généré par l’IA peut être incorrect.">
            <a:extLst>
              <a:ext uri="{FF2B5EF4-FFF2-40B4-BE49-F238E27FC236}">
                <a16:creationId xmlns:a16="http://schemas.microsoft.com/office/drawing/2014/main" id="{9386232E-E4CE-6DAE-2D17-5B7FDBD2CF13}"/>
              </a:ext>
            </a:extLst>
          </p:cNvPr>
          <p:cNvPicPr>
            <a:picLocks noChangeAspect="1"/>
          </p:cNvPicPr>
          <p:nvPr userDrawn="1"/>
        </p:nvPicPr>
        <p:blipFill>
          <a:blip r:embed="rId4"/>
          <a:stretch>
            <a:fillRect/>
          </a:stretch>
        </p:blipFill>
        <p:spPr>
          <a:xfrm>
            <a:off x="92600" y="189108"/>
            <a:ext cx="3255714" cy="1831698"/>
          </a:xfrm>
          <a:prstGeom prst="rect">
            <a:avLst/>
          </a:prstGeom>
        </p:spPr>
      </p:pic>
    </p:spTree>
    <p:extLst>
      <p:ext uri="{BB962C8B-B14F-4D97-AF65-F5344CB8AC3E}">
        <p14:creationId xmlns:p14="http://schemas.microsoft.com/office/powerpoint/2010/main" val="1599145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itre_02">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6CD9609-AA98-2226-4F58-45D436141A4E}"/>
              </a:ext>
            </a:extLst>
          </p:cNvPr>
          <p:cNvPicPr>
            <a:picLocks noChangeAspect="1"/>
          </p:cNvPicPr>
          <p:nvPr userDrawn="1"/>
        </p:nvPicPr>
        <p:blipFill>
          <a:blip r:embed="rId2"/>
          <a:srcRect/>
          <a:stretch/>
        </p:blipFill>
        <p:spPr>
          <a:xfrm>
            <a:off x="1194" y="671"/>
            <a:ext cx="12190806" cy="6857328"/>
          </a:xfrm>
          <a:prstGeom prst="rect">
            <a:avLst/>
          </a:prstGeom>
        </p:spPr>
      </p:pic>
      <p:pic>
        <p:nvPicPr>
          <p:cNvPr id="7" name="Image 6" descr="Une image contenant capture d’écran, noir, ligne, conception&#10;&#10;Le contenu généré par l’IA peut être incorrect.">
            <a:extLst>
              <a:ext uri="{FF2B5EF4-FFF2-40B4-BE49-F238E27FC236}">
                <a16:creationId xmlns:a16="http://schemas.microsoft.com/office/drawing/2014/main" id="{9F6B19D4-3695-1A11-3322-AB2B6612A66A}"/>
              </a:ext>
            </a:extLst>
          </p:cNvPr>
          <p:cNvPicPr>
            <a:picLocks noChangeAspect="1"/>
          </p:cNvPicPr>
          <p:nvPr userDrawn="1"/>
        </p:nvPicPr>
        <p:blipFill>
          <a:blip r:embed="rId3"/>
          <a:stretch>
            <a:fillRect/>
          </a:stretch>
        </p:blipFill>
        <p:spPr>
          <a:xfrm>
            <a:off x="5924" y="-1"/>
            <a:ext cx="12186075" cy="6861335"/>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390418" y="0"/>
            <a:ext cx="2938409" cy="6678202"/>
          </a:xfrm>
        </p:spPr>
        <p:txBody>
          <a:bodyPr anchor="ctr">
            <a:noAutofit/>
          </a:bodyPr>
          <a:lstStyle>
            <a:lvl1pPr algn="l">
              <a:lnSpc>
                <a:spcPct val="100000"/>
              </a:lnSpc>
              <a:defRPr sz="17500" b="0" i="0">
                <a:solidFill>
                  <a:schemeClr val="bg1"/>
                </a:solidFill>
                <a:latin typeface="Aptos" panose="020B0004020202020204" pitchFamily="34" charset="0"/>
              </a:defRPr>
            </a:lvl1pPr>
          </a:lstStyle>
          <a:p>
            <a:r>
              <a:rPr lang="fr-FR" dirty="0"/>
              <a:t>01</a:t>
            </a:r>
          </a:p>
        </p:txBody>
      </p:sp>
      <p:sp>
        <p:nvSpPr>
          <p:cNvPr id="8" name="Espace réservé du texte 16">
            <a:extLst>
              <a:ext uri="{FF2B5EF4-FFF2-40B4-BE49-F238E27FC236}">
                <a16:creationId xmlns:a16="http://schemas.microsoft.com/office/drawing/2014/main" id="{F54CA591-BBF3-B08F-47A8-59B927FBD166}"/>
              </a:ext>
            </a:extLst>
          </p:cNvPr>
          <p:cNvSpPr>
            <a:spLocks noGrp="1"/>
          </p:cNvSpPr>
          <p:nvPr>
            <p:ph type="body" sz="quarter" idx="10" hasCustomPrompt="1"/>
          </p:nvPr>
        </p:nvSpPr>
        <p:spPr>
          <a:xfrm>
            <a:off x="4202130" y="2257487"/>
            <a:ext cx="6699250" cy="2450904"/>
          </a:xfrm>
        </p:spPr>
        <p:txBody>
          <a:bodyPr anchor="ctr">
            <a:noAutofit/>
          </a:bodyPr>
          <a:lstStyle>
            <a:lvl1pPr marL="0" indent="0">
              <a:lnSpc>
                <a:spcPts val="6000"/>
              </a:lnSpc>
              <a:buNone/>
              <a:defRPr sz="7000" b="0" i="0">
                <a:solidFill>
                  <a:schemeClr val="bg1"/>
                </a:solidFill>
                <a:latin typeface="Aptos" panose="020B0004020202020204" pitchFamily="34" charset="0"/>
              </a:defRPr>
            </a:lvl1pPr>
          </a:lstStyle>
          <a:p>
            <a:pPr lvl="0"/>
            <a:r>
              <a:rPr lang="fr-FR" dirty="0"/>
              <a:t>Titre</a:t>
            </a:r>
          </a:p>
          <a:p>
            <a:pPr lvl="0"/>
            <a:r>
              <a:rPr lang="fr-FR" dirty="0"/>
              <a:t>Chapitre</a:t>
            </a:r>
          </a:p>
        </p:txBody>
      </p:sp>
    </p:spTree>
    <p:extLst>
      <p:ext uri="{BB962C8B-B14F-4D97-AF65-F5344CB8AC3E}">
        <p14:creationId xmlns:p14="http://schemas.microsoft.com/office/powerpoint/2010/main" val="3455320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itre_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DFAA45-B583-AF66-5EDB-9CD4718792EB}"/>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descr="Une image contenant capture d’écran, noir, ligne&#10;&#10;Le contenu généré par l’IA peut être incorrect.">
            <a:extLst>
              <a:ext uri="{FF2B5EF4-FFF2-40B4-BE49-F238E27FC236}">
                <a16:creationId xmlns:a16="http://schemas.microsoft.com/office/drawing/2014/main" id="{DFE49682-B93F-EC05-390C-271F2775710F}"/>
              </a:ext>
            </a:extLst>
          </p:cNvPr>
          <p:cNvPicPr>
            <a:picLocks noChangeAspect="1"/>
          </p:cNvPicPr>
          <p:nvPr userDrawn="1"/>
        </p:nvPicPr>
        <p:blipFill>
          <a:blip r:embed="rId2"/>
          <a:stretch>
            <a:fillRect/>
          </a:stretch>
        </p:blipFill>
        <p:spPr>
          <a:xfrm>
            <a:off x="5924" y="0"/>
            <a:ext cx="12180151" cy="6858000"/>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390418" y="0"/>
            <a:ext cx="2938409" cy="6678202"/>
          </a:xfrm>
        </p:spPr>
        <p:txBody>
          <a:bodyPr anchor="ctr">
            <a:noAutofit/>
          </a:bodyPr>
          <a:lstStyle>
            <a:lvl1pPr algn="l">
              <a:lnSpc>
                <a:spcPct val="100000"/>
              </a:lnSpc>
              <a:defRPr sz="17500" b="0" i="0">
                <a:solidFill>
                  <a:schemeClr val="tx1"/>
                </a:solidFill>
                <a:latin typeface="Aptos" panose="020B0004020202020204" pitchFamily="34" charset="0"/>
              </a:defRPr>
            </a:lvl1pPr>
          </a:lstStyle>
          <a:p>
            <a:r>
              <a:rPr lang="fr-FR" dirty="0"/>
              <a:t>01</a:t>
            </a:r>
          </a:p>
        </p:txBody>
      </p:sp>
      <p:sp>
        <p:nvSpPr>
          <p:cNvPr id="18" name="Espace réservé du texte 16">
            <a:extLst>
              <a:ext uri="{FF2B5EF4-FFF2-40B4-BE49-F238E27FC236}">
                <a16:creationId xmlns:a16="http://schemas.microsoft.com/office/drawing/2014/main" id="{3FC2346E-CBAB-4C25-3C6F-4E96AC1A131F}"/>
              </a:ext>
            </a:extLst>
          </p:cNvPr>
          <p:cNvSpPr>
            <a:spLocks noGrp="1"/>
          </p:cNvSpPr>
          <p:nvPr>
            <p:ph type="body" sz="quarter" idx="10" hasCustomPrompt="1"/>
          </p:nvPr>
        </p:nvSpPr>
        <p:spPr>
          <a:xfrm>
            <a:off x="4202130" y="2257487"/>
            <a:ext cx="6699250" cy="2450904"/>
          </a:xfrm>
        </p:spPr>
        <p:txBody>
          <a:bodyPr anchor="ctr">
            <a:noAutofit/>
          </a:bodyPr>
          <a:lstStyle>
            <a:lvl1pPr marL="0" indent="0">
              <a:lnSpc>
                <a:spcPts val="6000"/>
              </a:lnSpc>
              <a:buNone/>
              <a:defRPr sz="7000" b="0" i="0">
                <a:solidFill>
                  <a:schemeClr val="tx2"/>
                </a:solidFill>
                <a:latin typeface="Aptos" panose="020B0004020202020204" pitchFamily="34" charset="0"/>
              </a:defRPr>
            </a:lvl1pPr>
          </a:lstStyle>
          <a:p>
            <a:pPr lvl="0"/>
            <a:r>
              <a:rPr lang="fr-FR" dirty="0"/>
              <a:t>Titre         Chapitre</a:t>
            </a:r>
          </a:p>
        </p:txBody>
      </p:sp>
    </p:spTree>
    <p:extLst>
      <p:ext uri="{BB962C8B-B14F-4D97-AF65-F5344CB8AC3E}">
        <p14:creationId xmlns:p14="http://schemas.microsoft.com/office/powerpoint/2010/main" val="2839742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itre_04">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6CD9609-AA98-2226-4F58-45D436141A4E}"/>
              </a:ext>
            </a:extLst>
          </p:cNvPr>
          <p:cNvPicPr>
            <a:picLocks noChangeAspect="1"/>
          </p:cNvPicPr>
          <p:nvPr userDrawn="1"/>
        </p:nvPicPr>
        <p:blipFill>
          <a:blip r:embed="rId2"/>
          <a:srcRect/>
          <a:stretch/>
        </p:blipFill>
        <p:spPr>
          <a:xfrm>
            <a:off x="1194" y="671"/>
            <a:ext cx="12190806" cy="6857328"/>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390418" y="0"/>
            <a:ext cx="2938409" cy="6678202"/>
          </a:xfrm>
        </p:spPr>
        <p:txBody>
          <a:bodyPr anchor="ctr">
            <a:noAutofit/>
          </a:bodyPr>
          <a:lstStyle>
            <a:lvl1pPr algn="l">
              <a:lnSpc>
                <a:spcPct val="100000"/>
              </a:lnSpc>
              <a:defRPr sz="17500" b="0" i="0">
                <a:solidFill>
                  <a:schemeClr val="bg1"/>
                </a:solidFill>
                <a:latin typeface="Aptos" panose="020B0004020202020204" pitchFamily="34" charset="0"/>
              </a:defRPr>
            </a:lvl1pPr>
          </a:lstStyle>
          <a:p>
            <a:r>
              <a:rPr lang="fr-FR" dirty="0"/>
              <a:t>01</a:t>
            </a:r>
          </a:p>
        </p:txBody>
      </p:sp>
      <p:sp>
        <p:nvSpPr>
          <p:cNvPr id="8" name="Espace réservé du texte 16">
            <a:extLst>
              <a:ext uri="{FF2B5EF4-FFF2-40B4-BE49-F238E27FC236}">
                <a16:creationId xmlns:a16="http://schemas.microsoft.com/office/drawing/2014/main" id="{F54CA591-BBF3-B08F-47A8-59B927FBD166}"/>
              </a:ext>
            </a:extLst>
          </p:cNvPr>
          <p:cNvSpPr>
            <a:spLocks noGrp="1"/>
          </p:cNvSpPr>
          <p:nvPr>
            <p:ph type="body" sz="quarter" idx="10" hasCustomPrompt="1"/>
          </p:nvPr>
        </p:nvSpPr>
        <p:spPr>
          <a:xfrm>
            <a:off x="4202130" y="2257487"/>
            <a:ext cx="6699250" cy="2450904"/>
          </a:xfrm>
        </p:spPr>
        <p:txBody>
          <a:bodyPr anchor="ctr">
            <a:noAutofit/>
          </a:bodyPr>
          <a:lstStyle>
            <a:lvl1pPr marL="0" indent="0">
              <a:lnSpc>
                <a:spcPts val="6000"/>
              </a:lnSpc>
              <a:buNone/>
              <a:defRPr sz="7000" b="0" i="0">
                <a:solidFill>
                  <a:schemeClr val="bg1"/>
                </a:solidFill>
                <a:latin typeface="Aptos" panose="020B0004020202020204" pitchFamily="34" charset="0"/>
              </a:defRPr>
            </a:lvl1pPr>
          </a:lstStyle>
          <a:p>
            <a:pPr lvl="0"/>
            <a:r>
              <a:rPr lang="fr-FR" dirty="0"/>
              <a:t>Titre</a:t>
            </a:r>
          </a:p>
          <a:p>
            <a:pPr lvl="0"/>
            <a:r>
              <a:rPr lang="fr-FR" dirty="0"/>
              <a:t>Chapitre</a:t>
            </a:r>
          </a:p>
        </p:txBody>
      </p:sp>
      <p:pic>
        <p:nvPicPr>
          <p:cNvPr id="5" name="Image 4" descr="Une image contenant capture d’écran, noir&#10;&#10;Le contenu généré par l’IA peut être incorrect.">
            <a:extLst>
              <a:ext uri="{FF2B5EF4-FFF2-40B4-BE49-F238E27FC236}">
                <a16:creationId xmlns:a16="http://schemas.microsoft.com/office/drawing/2014/main" id="{83B290B1-E21C-B7EB-9EAA-30B7D1A0F3CE}"/>
              </a:ext>
            </a:extLst>
          </p:cNvPr>
          <p:cNvPicPr>
            <a:picLocks noChangeAspect="1"/>
          </p:cNvPicPr>
          <p:nvPr userDrawn="1"/>
        </p:nvPicPr>
        <p:blipFill>
          <a:blip r:embed="rId3"/>
          <a:stretch>
            <a:fillRect/>
          </a:stretch>
        </p:blipFill>
        <p:spPr>
          <a:xfrm>
            <a:off x="5924" y="-1"/>
            <a:ext cx="12184881" cy="6860663"/>
          </a:xfrm>
          <a:prstGeom prst="rect">
            <a:avLst/>
          </a:prstGeom>
        </p:spPr>
      </p:pic>
    </p:spTree>
    <p:extLst>
      <p:ext uri="{BB962C8B-B14F-4D97-AF65-F5344CB8AC3E}">
        <p14:creationId xmlns:p14="http://schemas.microsoft.com/office/powerpoint/2010/main" val="3068667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itre_0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DFAA45-B583-AF66-5EDB-9CD4718792EB}"/>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fr-FR" dirty="0"/>
          </a:p>
        </p:txBody>
      </p:sp>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4869951" y="2219218"/>
            <a:ext cx="1235957" cy="1777429"/>
          </a:xfrm>
        </p:spPr>
        <p:txBody>
          <a:bodyPr anchor="t">
            <a:noAutofit/>
          </a:bodyPr>
          <a:lstStyle>
            <a:lvl1pPr algn="r">
              <a:lnSpc>
                <a:spcPct val="100000"/>
              </a:lnSpc>
              <a:defRPr sz="6000" b="0" i="0">
                <a:solidFill>
                  <a:schemeClr val="tx1"/>
                </a:solidFill>
                <a:latin typeface="Aptos" panose="020B0004020202020204" pitchFamily="34" charset="0"/>
              </a:defRPr>
            </a:lvl1pPr>
          </a:lstStyle>
          <a:p>
            <a:r>
              <a:rPr lang="fr-FR" dirty="0"/>
              <a:t>01</a:t>
            </a:r>
          </a:p>
        </p:txBody>
      </p:sp>
      <p:sp>
        <p:nvSpPr>
          <p:cNvPr id="3" name="Espace réservé du texte 16">
            <a:extLst>
              <a:ext uri="{FF2B5EF4-FFF2-40B4-BE49-F238E27FC236}">
                <a16:creationId xmlns:a16="http://schemas.microsoft.com/office/drawing/2014/main" id="{9522795D-A3D9-77AC-7C01-0321EB828A4A}"/>
              </a:ext>
            </a:extLst>
          </p:cNvPr>
          <p:cNvSpPr>
            <a:spLocks noGrp="1"/>
          </p:cNvSpPr>
          <p:nvPr>
            <p:ph type="body" sz="quarter" idx="10" hasCustomPrompt="1"/>
          </p:nvPr>
        </p:nvSpPr>
        <p:spPr>
          <a:xfrm>
            <a:off x="6290843" y="2391052"/>
            <a:ext cx="5596357" cy="2450904"/>
          </a:xfrm>
        </p:spPr>
        <p:txBody>
          <a:bodyPr anchor="ctr">
            <a:noAutofit/>
          </a:bodyPr>
          <a:lstStyle>
            <a:lvl1pPr marL="0" indent="0">
              <a:lnSpc>
                <a:spcPts val="5000"/>
              </a:lnSpc>
              <a:buNone/>
              <a:defRPr sz="6000" b="0" i="0">
                <a:solidFill>
                  <a:schemeClr val="tx2"/>
                </a:solidFill>
                <a:latin typeface="Aptos" panose="020B0004020202020204" pitchFamily="34" charset="0"/>
              </a:defRPr>
            </a:lvl1pPr>
          </a:lstStyle>
          <a:p>
            <a:pPr lvl="0"/>
            <a:r>
              <a:rPr lang="fr-FR" dirty="0"/>
              <a:t>Titre chapitre sur deux ou trois lignes</a:t>
            </a:r>
          </a:p>
        </p:txBody>
      </p:sp>
      <p:sp>
        <p:nvSpPr>
          <p:cNvPr id="6" name="Espace réservé pour une image  5">
            <a:extLst>
              <a:ext uri="{FF2B5EF4-FFF2-40B4-BE49-F238E27FC236}">
                <a16:creationId xmlns:a16="http://schemas.microsoft.com/office/drawing/2014/main" id="{39C71A8B-8087-9A8D-4304-663D2A9627DB}"/>
              </a:ext>
            </a:extLst>
          </p:cNvPr>
          <p:cNvSpPr>
            <a:spLocks noGrp="1"/>
          </p:cNvSpPr>
          <p:nvPr>
            <p:ph type="pic" sz="quarter" idx="11"/>
          </p:nvPr>
        </p:nvSpPr>
        <p:spPr>
          <a:xfrm>
            <a:off x="0" y="0"/>
            <a:ext cx="4746661" cy="6858000"/>
          </a:xfrm>
        </p:spPr>
        <p:txBody>
          <a:bodyPr>
            <a:noAutofit/>
          </a:bodyPr>
          <a:lstStyle/>
          <a:p>
            <a:endParaRPr lang="fr-FR" dirty="0"/>
          </a:p>
        </p:txBody>
      </p:sp>
    </p:spTree>
    <p:extLst>
      <p:ext uri="{BB962C8B-B14F-4D97-AF65-F5344CB8AC3E}">
        <p14:creationId xmlns:p14="http://schemas.microsoft.com/office/powerpoint/2010/main" val="2188138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itre_0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C4819B-72CD-A43C-7D4C-A350BF9C873B}"/>
              </a:ext>
            </a:extLst>
          </p:cNvPr>
          <p:cNvPicPr>
            <a:picLocks noChangeAspect="1"/>
          </p:cNvPicPr>
          <p:nvPr userDrawn="1"/>
        </p:nvPicPr>
        <p:blipFill>
          <a:blip r:embed="rId2"/>
          <a:srcRect l="10" r="10"/>
          <a:stretch/>
        </p:blipFill>
        <p:spPr>
          <a:xfrm>
            <a:off x="1194" y="0"/>
            <a:ext cx="12190806" cy="6858672"/>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4869951" y="2219218"/>
            <a:ext cx="1235957" cy="1777429"/>
          </a:xfrm>
        </p:spPr>
        <p:txBody>
          <a:bodyPr anchor="t"/>
          <a:lstStyle>
            <a:lvl1pPr algn="r">
              <a:lnSpc>
                <a:spcPct val="100000"/>
              </a:lnSpc>
              <a:defRPr sz="6000" b="0" i="0">
                <a:solidFill>
                  <a:schemeClr val="bg1"/>
                </a:solidFill>
                <a:latin typeface="Aptos" panose="020B0004020202020204" pitchFamily="34" charset="0"/>
              </a:defRPr>
            </a:lvl1pPr>
          </a:lstStyle>
          <a:p>
            <a:r>
              <a:rPr lang="fr-FR" dirty="0"/>
              <a:t>01</a:t>
            </a:r>
          </a:p>
        </p:txBody>
      </p:sp>
      <p:sp>
        <p:nvSpPr>
          <p:cNvPr id="3" name="Espace réservé du texte 16">
            <a:extLst>
              <a:ext uri="{FF2B5EF4-FFF2-40B4-BE49-F238E27FC236}">
                <a16:creationId xmlns:a16="http://schemas.microsoft.com/office/drawing/2014/main" id="{9522795D-A3D9-77AC-7C01-0321EB828A4A}"/>
              </a:ext>
            </a:extLst>
          </p:cNvPr>
          <p:cNvSpPr>
            <a:spLocks noGrp="1"/>
          </p:cNvSpPr>
          <p:nvPr>
            <p:ph type="body" sz="quarter" idx="10" hasCustomPrompt="1"/>
          </p:nvPr>
        </p:nvSpPr>
        <p:spPr>
          <a:xfrm>
            <a:off x="6290843" y="2391052"/>
            <a:ext cx="5596357" cy="2450904"/>
          </a:xfrm>
        </p:spPr>
        <p:txBody>
          <a:bodyPr anchor="ctr"/>
          <a:lstStyle>
            <a:lvl1pPr marL="0" indent="0">
              <a:lnSpc>
                <a:spcPts val="5000"/>
              </a:lnSpc>
              <a:buNone/>
              <a:defRPr sz="6000" b="0" i="0">
                <a:solidFill>
                  <a:schemeClr val="accent3"/>
                </a:solidFill>
                <a:latin typeface="Aptos" panose="020B0004020202020204" pitchFamily="34" charset="0"/>
              </a:defRPr>
            </a:lvl1pPr>
          </a:lstStyle>
          <a:p>
            <a:pPr lvl="0"/>
            <a:r>
              <a:rPr lang="fr-FR" dirty="0"/>
              <a:t>Titre chapitre sur deux ou trois lignes</a:t>
            </a:r>
          </a:p>
        </p:txBody>
      </p:sp>
      <p:sp>
        <p:nvSpPr>
          <p:cNvPr id="6" name="Espace réservé pour une image  5">
            <a:extLst>
              <a:ext uri="{FF2B5EF4-FFF2-40B4-BE49-F238E27FC236}">
                <a16:creationId xmlns:a16="http://schemas.microsoft.com/office/drawing/2014/main" id="{39C71A8B-8087-9A8D-4304-663D2A9627DB}"/>
              </a:ext>
            </a:extLst>
          </p:cNvPr>
          <p:cNvSpPr>
            <a:spLocks noGrp="1"/>
          </p:cNvSpPr>
          <p:nvPr>
            <p:ph type="pic" sz="quarter" idx="11"/>
          </p:nvPr>
        </p:nvSpPr>
        <p:spPr>
          <a:xfrm>
            <a:off x="0" y="0"/>
            <a:ext cx="4746661" cy="6858000"/>
          </a:xfrm>
        </p:spPr>
        <p:txBody>
          <a:bodyPr/>
          <a:lstStyle/>
          <a:p>
            <a:endParaRPr lang="fr-FR" dirty="0"/>
          </a:p>
        </p:txBody>
      </p:sp>
    </p:spTree>
    <p:extLst>
      <p:ext uri="{BB962C8B-B14F-4D97-AF65-F5344CB8AC3E}">
        <p14:creationId xmlns:p14="http://schemas.microsoft.com/office/powerpoint/2010/main" val="1458939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_Dégradé">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425985-B076-E7D4-6FE9-AF61875C597F}"/>
              </a:ext>
            </a:extLst>
          </p:cNvPr>
          <p:cNvPicPr>
            <a:picLocks noChangeAspect="1"/>
          </p:cNvPicPr>
          <p:nvPr userDrawn="1"/>
        </p:nvPicPr>
        <p:blipFill>
          <a:blip r:embed="rId2"/>
          <a:srcRect/>
          <a:stretch/>
        </p:blipFill>
        <p:spPr>
          <a:xfrm>
            <a:off x="0" y="0"/>
            <a:ext cx="12190806" cy="6857328"/>
          </a:xfrm>
          <a:prstGeom prst="rect">
            <a:avLst/>
          </a:prstGeom>
        </p:spPr>
      </p:pic>
      <p:pic>
        <p:nvPicPr>
          <p:cNvPr id="12" name="Image 11">
            <a:extLst>
              <a:ext uri="{FF2B5EF4-FFF2-40B4-BE49-F238E27FC236}">
                <a16:creationId xmlns:a16="http://schemas.microsoft.com/office/drawing/2014/main" id="{0783EEB2-47BD-F4A4-7269-3595432D4DB9}"/>
              </a:ext>
            </a:extLst>
          </p:cNvPr>
          <p:cNvPicPr>
            <a:picLocks noChangeAspect="1"/>
          </p:cNvPicPr>
          <p:nvPr userDrawn="1"/>
        </p:nvPicPr>
        <p:blipFill>
          <a:blip r:embed="rId3"/>
          <a:srcRect/>
          <a:stretch/>
        </p:blipFill>
        <p:spPr>
          <a:xfrm rot="10800000">
            <a:off x="1195" y="-1343"/>
            <a:ext cx="12190803" cy="6858671"/>
          </a:xfrm>
          <a:prstGeom prst="rect">
            <a:avLst/>
          </a:prstGeom>
        </p:spPr>
      </p:pic>
      <p:pic>
        <p:nvPicPr>
          <p:cNvPr id="3" name="Image 2" descr="Une image contenant capture d’écran, noir, ligne, obscurité&#10;&#10;Le contenu généré par l’IA peut être incorrect.">
            <a:extLst>
              <a:ext uri="{FF2B5EF4-FFF2-40B4-BE49-F238E27FC236}">
                <a16:creationId xmlns:a16="http://schemas.microsoft.com/office/drawing/2014/main" id="{AC7CF79B-4C82-0B73-5F2C-8EC558190AFD}"/>
              </a:ext>
            </a:extLst>
          </p:cNvPr>
          <p:cNvPicPr>
            <a:picLocks noChangeAspect="1"/>
          </p:cNvPicPr>
          <p:nvPr userDrawn="1"/>
        </p:nvPicPr>
        <p:blipFill>
          <a:blip r:embed="rId4"/>
          <a:stretch>
            <a:fillRect/>
          </a:stretch>
        </p:blipFill>
        <p:spPr>
          <a:xfrm rot="10800000">
            <a:off x="1194" y="0"/>
            <a:ext cx="12190806" cy="6858671"/>
          </a:xfrm>
          <a:prstGeom prst="rect">
            <a:avLst/>
          </a:prstGeom>
        </p:spPr>
      </p:pic>
      <p:sp>
        <p:nvSpPr>
          <p:cNvPr id="5" name="Espace réservé du numéro de diapositive 5">
            <a:extLst>
              <a:ext uri="{FF2B5EF4-FFF2-40B4-BE49-F238E27FC236}">
                <a16:creationId xmlns:a16="http://schemas.microsoft.com/office/drawing/2014/main" id="{B6D5A58F-4EC9-F637-95E2-7F631B07038B}"/>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p>
        </p:txBody>
      </p:sp>
      <p:sp>
        <p:nvSpPr>
          <p:cNvPr id="6" name="Espace réservé du texte 16">
            <a:extLst>
              <a:ext uri="{FF2B5EF4-FFF2-40B4-BE49-F238E27FC236}">
                <a16:creationId xmlns:a16="http://schemas.microsoft.com/office/drawing/2014/main" id="{3A402BD0-4382-2784-8F46-0B30221BD7A2}"/>
              </a:ext>
            </a:extLst>
          </p:cNvPr>
          <p:cNvSpPr>
            <a:spLocks noGrp="1"/>
          </p:cNvSpPr>
          <p:nvPr>
            <p:ph type="body" sz="quarter" idx="10" hasCustomPrompt="1"/>
          </p:nvPr>
        </p:nvSpPr>
        <p:spPr>
          <a:xfrm>
            <a:off x="454336" y="471000"/>
            <a:ext cx="7734014" cy="3330104"/>
          </a:xfrm>
        </p:spPr>
        <p:txBody>
          <a:bodyPr anchor="t"/>
          <a:lstStyle>
            <a:lvl1pPr marL="0" indent="0" algn="l">
              <a:lnSpc>
                <a:spcPts val="5500"/>
              </a:lnSpc>
              <a:buNone/>
              <a:defRPr sz="6000" b="0" i="0">
                <a:solidFill>
                  <a:schemeClr val="accent4"/>
                </a:solidFill>
                <a:latin typeface="Aptos" panose="020B0004020202020204" pitchFamily="34" charset="0"/>
              </a:defRPr>
            </a:lvl1pPr>
          </a:lstStyle>
          <a:p>
            <a:pPr lvl="0"/>
            <a:r>
              <a:rPr lang="fr-FR" dirty="0"/>
              <a:t>Quotes sur deux </a:t>
            </a:r>
          </a:p>
          <a:p>
            <a:pPr lvl="0"/>
            <a:r>
              <a:rPr lang="fr-FR" dirty="0"/>
              <a:t>ou trois lignes </a:t>
            </a:r>
          </a:p>
          <a:p>
            <a:pPr lvl="0"/>
            <a:r>
              <a:rPr lang="fr-FR" dirty="0"/>
              <a:t>de texte.</a:t>
            </a:r>
          </a:p>
        </p:txBody>
      </p:sp>
      <p:pic>
        <p:nvPicPr>
          <p:cNvPr id="4" name="Image 18">
            <a:extLst>
              <a:ext uri="{FF2B5EF4-FFF2-40B4-BE49-F238E27FC236}">
                <a16:creationId xmlns:a16="http://schemas.microsoft.com/office/drawing/2014/main" id="{4105A7F3-2B30-D26B-CF16-CEDE1F40102A}"/>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10818805" y="6193559"/>
            <a:ext cx="1119755" cy="629697"/>
          </a:xfrm>
          <a:prstGeom prst="rect">
            <a:avLst/>
          </a:prstGeom>
        </p:spPr>
      </p:pic>
    </p:spTree>
    <p:extLst>
      <p:ext uri="{BB962C8B-B14F-4D97-AF65-F5344CB8AC3E}">
        <p14:creationId xmlns:p14="http://schemas.microsoft.com/office/powerpoint/2010/main" val="234652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s01">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B9BCAFC-5D40-7825-159E-BEFB2FA82E7E}"/>
              </a:ext>
            </a:extLst>
          </p:cNvPr>
          <p:cNvPicPr>
            <a:picLocks noChangeAspect="1"/>
          </p:cNvPicPr>
          <p:nvPr userDrawn="1"/>
        </p:nvPicPr>
        <p:blipFill>
          <a:blip r:embed="rId2"/>
          <a:srcRect/>
          <a:stretch/>
        </p:blipFill>
        <p:spPr>
          <a:xfrm>
            <a:off x="1193" y="1681"/>
            <a:ext cx="12189613" cy="6853295"/>
          </a:xfrm>
          <a:prstGeom prst="rect">
            <a:avLst/>
          </a:prstGeom>
        </p:spPr>
      </p:pic>
      <p:sp>
        <p:nvSpPr>
          <p:cNvPr id="2" name="Espace réservé du numéro de diapositive 5">
            <a:extLst>
              <a:ext uri="{FF2B5EF4-FFF2-40B4-BE49-F238E27FC236}">
                <a16:creationId xmlns:a16="http://schemas.microsoft.com/office/drawing/2014/main" id="{5712FD4F-91C4-097E-6646-7A127D89CA3C}"/>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p>
        </p:txBody>
      </p:sp>
      <p:sp>
        <p:nvSpPr>
          <p:cNvPr id="9" name="Espace réservé du texte 16">
            <a:extLst>
              <a:ext uri="{FF2B5EF4-FFF2-40B4-BE49-F238E27FC236}">
                <a16:creationId xmlns:a16="http://schemas.microsoft.com/office/drawing/2014/main" id="{85093C60-7213-E244-2A4D-9734668C6063}"/>
              </a:ext>
            </a:extLst>
          </p:cNvPr>
          <p:cNvSpPr>
            <a:spLocks noGrp="1"/>
          </p:cNvSpPr>
          <p:nvPr>
            <p:ph type="body" sz="quarter" idx="10" hasCustomPrompt="1"/>
          </p:nvPr>
        </p:nvSpPr>
        <p:spPr>
          <a:xfrm>
            <a:off x="4190738" y="2534474"/>
            <a:ext cx="5596357" cy="2450904"/>
          </a:xfrm>
        </p:spPr>
        <p:txBody>
          <a:bodyPr anchor="t" anchorCtr="0">
            <a:noAutofit/>
          </a:bodyPr>
          <a:lstStyle>
            <a:lvl1pPr marL="0" indent="0">
              <a:lnSpc>
                <a:spcPct val="100000"/>
              </a:lnSpc>
              <a:buNone/>
              <a:defRPr sz="3200" b="0" i="0">
                <a:solidFill>
                  <a:schemeClr val="bg1"/>
                </a:solidFill>
                <a:latin typeface="Aptos" panose="020B0004020202020204" pitchFamily="34" charset="0"/>
              </a:defRPr>
            </a:lvl1pPr>
          </a:lstStyle>
          <a:p>
            <a:pPr lvl="0"/>
            <a:r>
              <a:rPr lang="fr-FR" dirty="0"/>
              <a:t>Quotes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p>
        </p:txBody>
      </p:sp>
      <p:pic>
        <p:nvPicPr>
          <p:cNvPr id="3" name="Image 18">
            <a:extLst>
              <a:ext uri="{FF2B5EF4-FFF2-40B4-BE49-F238E27FC236}">
                <a16:creationId xmlns:a16="http://schemas.microsoft.com/office/drawing/2014/main" id="{ABFE2CC9-63AB-6725-C902-AF6A6427CC73}"/>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18805" y="6193559"/>
            <a:ext cx="1119755" cy="629697"/>
          </a:xfrm>
          <a:prstGeom prst="rect">
            <a:avLst/>
          </a:prstGeom>
        </p:spPr>
      </p:pic>
    </p:spTree>
    <p:extLst>
      <p:ext uri="{BB962C8B-B14F-4D97-AF65-F5344CB8AC3E}">
        <p14:creationId xmlns:p14="http://schemas.microsoft.com/office/powerpoint/2010/main" val="10934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s02">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E33986C-DDE7-4AD9-06D6-A4035EA6F94A}"/>
              </a:ext>
            </a:extLst>
          </p:cNvPr>
          <p:cNvPicPr>
            <a:picLocks noChangeAspect="1"/>
          </p:cNvPicPr>
          <p:nvPr userDrawn="1"/>
        </p:nvPicPr>
        <p:blipFill>
          <a:blip r:embed="rId2"/>
          <a:srcRect/>
          <a:stretch/>
        </p:blipFill>
        <p:spPr>
          <a:xfrm>
            <a:off x="1193" y="1681"/>
            <a:ext cx="12189613" cy="6853295"/>
          </a:xfrm>
          <a:prstGeom prst="rect">
            <a:avLst/>
          </a:prstGeom>
        </p:spPr>
      </p:pic>
      <p:sp>
        <p:nvSpPr>
          <p:cNvPr id="2" name="Espace réservé du numéro de diapositive 5">
            <a:extLst>
              <a:ext uri="{FF2B5EF4-FFF2-40B4-BE49-F238E27FC236}">
                <a16:creationId xmlns:a16="http://schemas.microsoft.com/office/drawing/2014/main" id="{5712FD4F-91C4-097E-6646-7A127D89CA3C}"/>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dirty="0"/>
          </a:p>
        </p:txBody>
      </p:sp>
      <p:sp>
        <p:nvSpPr>
          <p:cNvPr id="11" name="Espace réservé du texte 16">
            <a:extLst>
              <a:ext uri="{FF2B5EF4-FFF2-40B4-BE49-F238E27FC236}">
                <a16:creationId xmlns:a16="http://schemas.microsoft.com/office/drawing/2014/main" id="{0A20B58F-7B69-EA18-821E-C73F0AD03727}"/>
              </a:ext>
            </a:extLst>
          </p:cNvPr>
          <p:cNvSpPr>
            <a:spLocks noGrp="1"/>
          </p:cNvSpPr>
          <p:nvPr>
            <p:ph type="body" sz="quarter" idx="10" hasCustomPrompt="1"/>
          </p:nvPr>
        </p:nvSpPr>
        <p:spPr>
          <a:xfrm>
            <a:off x="4190738" y="2534474"/>
            <a:ext cx="5596357" cy="2450904"/>
          </a:xfrm>
        </p:spPr>
        <p:txBody>
          <a:bodyPr anchor="t" anchorCtr="0">
            <a:noAutofit/>
          </a:bodyPr>
          <a:lstStyle>
            <a:lvl1pPr marL="0" indent="0">
              <a:lnSpc>
                <a:spcPct val="100000"/>
              </a:lnSpc>
              <a:buNone/>
              <a:defRPr sz="3200" b="0" i="0">
                <a:solidFill>
                  <a:schemeClr val="tx2"/>
                </a:solidFill>
                <a:latin typeface="Aptos" panose="020B0004020202020204" pitchFamily="34" charset="0"/>
              </a:defRPr>
            </a:lvl1pPr>
          </a:lstStyle>
          <a:p>
            <a:pPr lvl="0"/>
            <a:r>
              <a:rPr lang="fr-FR" dirty="0"/>
              <a:t>Quotes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a:t>
            </a:r>
          </a:p>
        </p:txBody>
      </p:sp>
      <p:pic>
        <p:nvPicPr>
          <p:cNvPr id="3" name="Graphique 2">
            <a:extLst>
              <a:ext uri="{FF2B5EF4-FFF2-40B4-BE49-F238E27FC236}">
                <a16:creationId xmlns:a16="http://schemas.microsoft.com/office/drawing/2014/main" id="{19626106-6064-4918-C22B-CD7B16800F1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3858125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u_01">
    <p:spTree>
      <p:nvGrpSpPr>
        <p:cNvPr id="1" name=""/>
        <p:cNvGrpSpPr/>
        <p:nvPr/>
      </p:nvGrpSpPr>
      <p:grpSpPr>
        <a:xfrm>
          <a:off x="0" y="0"/>
          <a:ext cx="0" cy="0"/>
          <a:chOff x="0" y="0"/>
          <a:chExt cx="0" cy="0"/>
        </a:xfrm>
      </p:grpSpPr>
      <p:sp>
        <p:nvSpPr>
          <p:cNvPr id="10" name="Espace réservé du texte 16">
            <a:extLst>
              <a:ext uri="{FF2B5EF4-FFF2-40B4-BE49-F238E27FC236}">
                <a16:creationId xmlns:a16="http://schemas.microsoft.com/office/drawing/2014/main" id="{080A9BA8-A9FA-763D-C811-8C735A0D8971}"/>
              </a:ext>
            </a:extLst>
          </p:cNvPr>
          <p:cNvSpPr>
            <a:spLocks noGrp="1"/>
          </p:cNvSpPr>
          <p:nvPr>
            <p:ph type="body" sz="quarter" idx="13" hasCustomPrompt="1"/>
          </p:nvPr>
        </p:nvSpPr>
        <p:spPr>
          <a:xfrm>
            <a:off x="369872" y="1381542"/>
            <a:ext cx="11372949"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
        <p:nvSpPr>
          <p:cNvPr id="2" name="Titre 1">
            <a:extLst>
              <a:ext uri="{FF2B5EF4-FFF2-40B4-BE49-F238E27FC236}">
                <a16:creationId xmlns:a16="http://schemas.microsoft.com/office/drawing/2014/main" id="{3B891AB4-5E08-6873-C20C-4CBECDE29BEF}"/>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3" name="Sous-titre 2">
            <a:extLst>
              <a:ext uri="{FF2B5EF4-FFF2-40B4-BE49-F238E27FC236}">
                <a16:creationId xmlns:a16="http://schemas.microsoft.com/office/drawing/2014/main" id="{F0AAF746-0901-59CC-7663-79614F9D0FDC}"/>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4" name="Espace réservé du numéro de diapositive 5">
            <a:extLst>
              <a:ext uri="{FF2B5EF4-FFF2-40B4-BE49-F238E27FC236}">
                <a16:creationId xmlns:a16="http://schemas.microsoft.com/office/drawing/2014/main" id="{BE30A0D9-DE74-E6D5-D3EF-5BB44925CF1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5" name="Connecteur droit 4">
            <a:extLst>
              <a:ext uri="{FF2B5EF4-FFF2-40B4-BE49-F238E27FC236}">
                <a16:creationId xmlns:a16="http://schemas.microsoft.com/office/drawing/2014/main" id="{61C748C1-5C08-C239-08C2-0BE10F9FCC9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0" name="Espace réservé du texte 16">
            <a:extLst>
              <a:ext uri="{FF2B5EF4-FFF2-40B4-BE49-F238E27FC236}">
                <a16:creationId xmlns:a16="http://schemas.microsoft.com/office/drawing/2014/main" id="{5443B4FA-6AB9-F7AE-C147-C9D38C64FD3B}"/>
              </a:ext>
            </a:extLst>
          </p:cNvPr>
          <p:cNvSpPr>
            <a:spLocks noGrp="1"/>
          </p:cNvSpPr>
          <p:nvPr>
            <p:ph type="body" sz="quarter" idx="14" hasCustomPrompt="1"/>
          </p:nvPr>
        </p:nvSpPr>
        <p:spPr>
          <a:xfrm>
            <a:off x="369870" y="2105025"/>
            <a:ext cx="11372949"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pic>
        <p:nvPicPr>
          <p:cNvPr id="7" name="Graphique 6">
            <a:extLst>
              <a:ext uri="{FF2B5EF4-FFF2-40B4-BE49-F238E27FC236}">
                <a16:creationId xmlns:a16="http://schemas.microsoft.com/office/drawing/2014/main" id="{D719F915-73E3-F736-2DC7-59DAAA1269D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2239656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_02">
    <p:spTree>
      <p:nvGrpSpPr>
        <p:cNvPr id="1" name=""/>
        <p:cNvGrpSpPr/>
        <p:nvPr/>
      </p:nvGrpSpPr>
      <p:grpSpPr>
        <a:xfrm>
          <a:off x="0" y="0"/>
          <a:ext cx="0" cy="0"/>
          <a:chOff x="0" y="0"/>
          <a:chExt cx="0" cy="0"/>
        </a:xfrm>
      </p:grpSpPr>
      <p:sp>
        <p:nvSpPr>
          <p:cNvPr id="8" name="Espace réservé du texte 16">
            <a:extLst>
              <a:ext uri="{FF2B5EF4-FFF2-40B4-BE49-F238E27FC236}">
                <a16:creationId xmlns:a16="http://schemas.microsoft.com/office/drawing/2014/main" id="{9DFA05C5-C3C6-0578-4A5C-61A808A6D484}"/>
              </a:ext>
            </a:extLst>
          </p:cNvPr>
          <p:cNvSpPr>
            <a:spLocks noGrp="1"/>
          </p:cNvSpPr>
          <p:nvPr>
            <p:ph type="body" sz="quarter" idx="10" hasCustomPrompt="1"/>
          </p:nvPr>
        </p:nvSpPr>
        <p:spPr>
          <a:xfrm>
            <a:off x="369870" y="2105025"/>
            <a:ext cx="5468955"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10" name="Espace réservé du texte 16">
            <a:extLst>
              <a:ext uri="{FF2B5EF4-FFF2-40B4-BE49-F238E27FC236}">
                <a16:creationId xmlns:a16="http://schemas.microsoft.com/office/drawing/2014/main" id="{080A9BA8-A9FA-763D-C811-8C735A0D8971}"/>
              </a:ext>
            </a:extLst>
          </p:cNvPr>
          <p:cNvSpPr>
            <a:spLocks noGrp="1"/>
          </p:cNvSpPr>
          <p:nvPr>
            <p:ph type="body" sz="quarter" idx="13" hasCustomPrompt="1"/>
          </p:nvPr>
        </p:nvSpPr>
        <p:spPr>
          <a:xfrm>
            <a:off x="369872" y="1381542"/>
            <a:ext cx="5468953"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
        <p:nvSpPr>
          <p:cNvPr id="2" name="Titre 1">
            <a:extLst>
              <a:ext uri="{FF2B5EF4-FFF2-40B4-BE49-F238E27FC236}">
                <a16:creationId xmlns:a16="http://schemas.microsoft.com/office/drawing/2014/main" id="{3B891AB4-5E08-6873-C20C-4CBECDE29BEF}"/>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3" name="Sous-titre 2">
            <a:extLst>
              <a:ext uri="{FF2B5EF4-FFF2-40B4-BE49-F238E27FC236}">
                <a16:creationId xmlns:a16="http://schemas.microsoft.com/office/drawing/2014/main" id="{F0AAF746-0901-59CC-7663-79614F9D0FDC}"/>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4" name="Espace réservé du numéro de diapositive 5">
            <a:extLst>
              <a:ext uri="{FF2B5EF4-FFF2-40B4-BE49-F238E27FC236}">
                <a16:creationId xmlns:a16="http://schemas.microsoft.com/office/drawing/2014/main" id="{BE30A0D9-DE74-E6D5-D3EF-5BB44925CF1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5" name="Connecteur droit 4">
            <a:extLst>
              <a:ext uri="{FF2B5EF4-FFF2-40B4-BE49-F238E27FC236}">
                <a16:creationId xmlns:a16="http://schemas.microsoft.com/office/drawing/2014/main" id="{61C748C1-5C08-C239-08C2-0BE10F9FCC9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Espace réservé du texte 16">
            <a:extLst>
              <a:ext uri="{FF2B5EF4-FFF2-40B4-BE49-F238E27FC236}">
                <a16:creationId xmlns:a16="http://schemas.microsoft.com/office/drawing/2014/main" id="{C2F143BC-69F8-138D-04F9-C5A0C29E8876}"/>
              </a:ext>
            </a:extLst>
          </p:cNvPr>
          <p:cNvSpPr>
            <a:spLocks noGrp="1"/>
          </p:cNvSpPr>
          <p:nvPr>
            <p:ph type="body" sz="quarter" idx="14" hasCustomPrompt="1"/>
          </p:nvPr>
        </p:nvSpPr>
        <p:spPr>
          <a:xfrm>
            <a:off x="6399195" y="2105025"/>
            <a:ext cx="5468955"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9" name="Espace réservé du texte 16">
            <a:extLst>
              <a:ext uri="{FF2B5EF4-FFF2-40B4-BE49-F238E27FC236}">
                <a16:creationId xmlns:a16="http://schemas.microsoft.com/office/drawing/2014/main" id="{C4566E1D-06D6-5DB0-6E20-3D8BCC9898AE}"/>
              </a:ext>
            </a:extLst>
          </p:cNvPr>
          <p:cNvSpPr>
            <a:spLocks noGrp="1"/>
          </p:cNvSpPr>
          <p:nvPr>
            <p:ph type="body" sz="quarter" idx="15" hasCustomPrompt="1"/>
          </p:nvPr>
        </p:nvSpPr>
        <p:spPr>
          <a:xfrm>
            <a:off x="6399197" y="1381542"/>
            <a:ext cx="5468953"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pic>
        <p:nvPicPr>
          <p:cNvPr id="11" name="Graphique 10">
            <a:extLst>
              <a:ext uri="{FF2B5EF4-FFF2-40B4-BE49-F238E27FC236}">
                <a16:creationId xmlns:a16="http://schemas.microsoft.com/office/drawing/2014/main" id="{DAC18D28-D54F-443D-2C32-23EAB4FFDBB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1752673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02">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920900-BADE-3DA5-BCEF-592DCD805A1F}"/>
              </a:ext>
            </a:extLst>
          </p:cNvPr>
          <p:cNvPicPr>
            <a:picLocks noChangeAspect="1"/>
          </p:cNvPicPr>
          <p:nvPr userDrawn="1"/>
        </p:nvPicPr>
        <p:blipFill>
          <a:blip r:embed="rId2"/>
          <a:srcRect/>
          <a:stretch/>
        </p:blipFill>
        <p:spPr>
          <a:xfrm>
            <a:off x="0" y="0"/>
            <a:ext cx="6411914" cy="6858608"/>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404117" y="2477590"/>
            <a:ext cx="5221179" cy="2325904"/>
          </a:xfrm>
        </p:spPr>
        <p:txBody>
          <a:bodyPr anchor="ctr">
            <a:noAutofit/>
          </a:bodyPr>
          <a:lstStyle>
            <a:lvl1pPr algn="l">
              <a:lnSpc>
                <a:spcPts val="6000"/>
              </a:lnSpc>
              <a:defRPr sz="6000" b="0" i="0">
                <a:solidFill>
                  <a:schemeClr val="accent3"/>
                </a:solidFill>
                <a:latin typeface="Aptos SemiBold" panose="020B0004020202020204" pitchFamily="34" charset="0"/>
              </a:defRPr>
            </a:lvl1pPr>
          </a:lstStyle>
          <a:p>
            <a:r>
              <a:rPr lang="fr-FR" dirty="0"/>
              <a:t>Titre de la</a:t>
            </a:r>
            <a:br>
              <a:rPr lang="fr-FR" dirty="0"/>
            </a:br>
            <a:r>
              <a:rPr lang="fr-FR" dirty="0"/>
              <a:t>présentation</a:t>
            </a:r>
            <a:br>
              <a:rPr lang="fr-FR" dirty="0"/>
            </a:br>
            <a:r>
              <a:rPr lang="fr-FR" dirty="0"/>
              <a:t>sur 3 lignes</a:t>
            </a:r>
          </a:p>
        </p:txBody>
      </p:sp>
      <p:sp>
        <p:nvSpPr>
          <p:cNvPr id="4" name="Espace réservé de la date 3">
            <a:extLst>
              <a:ext uri="{FF2B5EF4-FFF2-40B4-BE49-F238E27FC236}">
                <a16:creationId xmlns:a16="http://schemas.microsoft.com/office/drawing/2014/main" id="{0269AB77-36D8-4EA6-BEDB-5CF44C315BF9}"/>
              </a:ext>
            </a:extLst>
          </p:cNvPr>
          <p:cNvSpPr>
            <a:spLocks noGrp="1"/>
          </p:cNvSpPr>
          <p:nvPr>
            <p:ph type="dt" sz="half" idx="10"/>
          </p:nvPr>
        </p:nvSpPr>
        <p:spPr>
          <a:xfrm>
            <a:off x="457200" y="5906803"/>
            <a:ext cx="2743200" cy="631944"/>
          </a:xfrm>
        </p:spPr>
        <p:txBody>
          <a:bodyPr anchor="ctr"/>
          <a:lstStyle>
            <a:lvl1pPr algn="l">
              <a:defRPr sz="1400" spc="300">
                <a:solidFill>
                  <a:schemeClr val="bg1"/>
                </a:solidFill>
              </a:defRPr>
            </a:lvl1pPr>
          </a:lstStyle>
          <a:p>
            <a:endParaRPr lang="fr-FR" spc="300" dirty="0"/>
          </a:p>
        </p:txBody>
      </p:sp>
      <p:pic>
        <p:nvPicPr>
          <p:cNvPr id="12" name="Image 11" descr="Une image contenant Police, Graphique, logo, symbole&#10;&#10;Le contenu généré par l’IA peut être incorrect.">
            <a:extLst>
              <a:ext uri="{FF2B5EF4-FFF2-40B4-BE49-F238E27FC236}">
                <a16:creationId xmlns:a16="http://schemas.microsoft.com/office/drawing/2014/main" id="{54B7A8CA-BBA6-9AC1-3AB0-70676B9A12E4}"/>
              </a:ext>
            </a:extLst>
          </p:cNvPr>
          <p:cNvPicPr>
            <a:picLocks noChangeAspect="1"/>
          </p:cNvPicPr>
          <p:nvPr userDrawn="1"/>
        </p:nvPicPr>
        <p:blipFill>
          <a:blip r:embed="rId3"/>
          <a:stretch>
            <a:fillRect/>
          </a:stretch>
        </p:blipFill>
        <p:spPr>
          <a:xfrm>
            <a:off x="92600" y="189108"/>
            <a:ext cx="3255714" cy="1831698"/>
          </a:xfrm>
          <a:prstGeom prst="rect">
            <a:avLst/>
          </a:prstGeom>
        </p:spPr>
      </p:pic>
      <p:sp>
        <p:nvSpPr>
          <p:cNvPr id="7" name="Espace réservé du contenu 6">
            <a:extLst>
              <a:ext uri="{FF2B5EF4-FFF2-40B4-BE49-F238E27FC236}">
                <a16:creationId xmlns:a16="http://schemas.microsoft.com/office/drawing/2014/main" id="{B62E2736-C427-F68D-A26F-C39C3891B16E}"/>
              </a:ext>
            </a:extLst>
          </p:cNvPr>
          <p:cNvSpPr>
            <a:spLocks noGrp="1"/>
          </p:cNvSpPr>
          <p:nvPr>
            <p:ph sz="quarter" idx="11" hasCustomPrompt="1"/>
          </p:nvPr>
        </p:nvSpPr>
        <p:spPr>
          <a:xfrm>
            <a:off x="6411913" y="-1588"/>
            <a:ext cx="5816187" cy="6859588"/>
          </a:xfrm>
        </p:spPr>
        <p:txBody>
          <a:bodyPr anchor="ctr" anchorCtr="1">
            <a:normAutofit/>
          </a:bodyPr>
          <a:lstStyle>
            <a:lvl1pPr>
              <a:buNone/>
              <a:defRPr sz="1800">
                <a:solidFill>
                  <a:schemeClr val="tx2"/>
                </a:solidFill>
              </a:defRPr>
            </a:lvl1pPr>
          </a:lstStyle>
          <a:p>
            <a:pPr lvl="0"/>
            <a:r>
              <a:rPr lang="fr-BE" dirty="0"/>
              <a:t>Insérer une image </a:t>
            </a:r>
            <a:endParaRPr lang="fr-FR" dirty="0"/>
          </a:p>
        </p:txBody>
      </p:sp>
      <p:cxnSp>
        <p:nvCxnSpPr>
          <p:cNvPr id="9" name="Connecteur droit 8">
            <a:extLst>
              <a:ext uri="{FF2B5EF4-FFF2-40B4-BE49-F238E27FC236}">
                <a16:creationId xmlns:a16="http://schemas.microsoft.com/office/drawing/2014/main" id="{6A0D8715-2747-EF48-3C38-7AE5A2CD3081}"/>
              </a:ext>
            </a:extLst>
          </p:cNvPr>
          <p:cNvCxnSpPr>
            <a:cxnSpLocks/>
          </p:cNvCxnSpPr>
          <p:nvPr userDrawn="1"/>
        </p:nvCxnSpPr>
        <p:spPr>
          <a:xfrm flipH="1">
            <a:off x="457200" y="5601312"/>
            <a:ext cx="4184248"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9688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u_03">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B8195422-959E-242A-B4CC-1462EAB5981B}"/>
              </a:ext>
            </a:extLst>
          </p:cNvPr>
          <p:cNvSpPr>
            <a:spLocks noGrp="1"/>
          </p:cNvSpPr>
          <p:nvPr>
            <p:ph type="pic" sz="quarter" idx="14"/>
          </p:nvPr>
        </p:nvSpPr>
        <p:spPr>
          <a:xfrm>
            <a:off x="7044267" y="1126946"/>
            <a:ext cx="5147733" cy="5066462"/>
          </a:xfrm>
        </p:spPr>
        <p:txBody>
          <a:bodyPr/>
          <a:lstStyle/>
          <a:p>
            <a:endParaRPr lang="fr-FR" dirty="0"/>
          </a:p>
        </p:txBody>
      </p:sp>
      <p:sp>
        <p:nvSpPr>
          <p:cNvPr id="11" name="Espace réservé du texte 16">
            <a:extLst>
              <a:ext uri="{FF2B5EF4-FFF2-40B4-BE49-F238E27FC236}">
                <a16:creationId xmlns:a16="http://schemas.microsoft.com/office/drawing/2014/main" id="{3BE9F295-18B5-9B15-CE15-85A0EEB224E3}"/>
              </a:ext>
            </a:extLst>
          </p:cNvPr>
          <p:cNvSpPr>
            <a:spLocks noGrp="1"/>
          </p:cNvSpPr>
          <p:nvPr>
            <p:ph type="body" sz="quarter" idx="16" hasCustomPrompt="1"/>
          </p:nvPr>
        </p:nvSpPr>
        <p:spPr>
          <a:xfrm>
            <a:off x="369872" y="1657767"/>
            <a:ext cx="6140931"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
        <p:nvSpPr>
          <p:cNvPr id="14" name="Espace réservé du texte 16">
            <a:extLst>
              <a:ext uri="{FF2B5EF4-FFF2-40B4-BE49-F238E27FC236}">
                <a16:creationId xmlns:a16="http://schemas.microsoft.com/office/drawing/2014/main" id="{1A3A2062-B491-9227-885F-5042FAC1D117}"/>
              </a:ext>
            </a:extLst>
          </p:cNvPr>
          <p:cNvSpPr>
            <a:spLocks noGrp="1"/>
          </p:cNvSpPr>
          <p:nvPr>
            <p:ph type="body" sz="quarter" idx="15" hasCustomPrompt="1"/>
          </p:nvPr>
        </p:nvSpPr>
        <p:spPr>
          <a:xfrm>
            <a:off x="369871" y="2159056"/>
            <a:ext cx="6140932" cy="3365983"/>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2" name="Espace réservé du numéro de diapositive 5">
            <a:extLst>
              <a:ext uri="{FF2B5EF4-FFF2-40B4-BE49-F238E27FC236}">
                <a16:creationId xmlns:a16="http://schemas.microsoft.com/office/drawing/2014/main" id="{7A3F7EE0-368B-3ECE-21F9-36E16BAE1DE2}"/>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5" name="Connecteur droit 4">
            <a:extLst>
              <a:ext uri="{FF2B5EF4-FFF2-40B4-BE49-F238E27FC236}">
                <a16:creationId xmlns:a16="http://schemas.microsoft.com/office/drawing/2014/main" id="{087CED3F-DA73-AF58-D264-55E12E3A31A8}"/>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8" name="Titre 1">
            <a:extLst>
              <a:ext uri="{FF2B5EF4-FFF2-40B4-BE49-F238E27FC236}">
                <a16:creationId xmlns:a16="http://schemas.microsoft.com/office/drawing/2014/main" id="{E923009D-2AA7-7487-A89B-BB09E7F8152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10" name="Sous-titre 2">
            <a:extLst>
              <a:ext uri="{FF2B5EF4-FFF2-40B4-BE49-F238E27FC236}">
                <a16:creationId xmlns:a16="http://schemas.microsoft.com/office/drawing/2014/main" id="{6FA31FED-6B06-8BCA-4214-CF24F4349810}"/>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pic>
        <p:nvPicPr>
          <p:cNvPr id="17" name="Graphique 16">
            <a:extLst>
              <a:ext uri="{FF2B5EF4-FFF2-40B4-BE49-F238E27FC236}">
                <a16:creationId xmlns:a16="http://schemas.microsoft.com/office/drawing/2014/main" id="{251226C9-A90E-041C-67A7-2E6FCD8820B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2083065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u_04">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B8195422-959E-242A-B4CC-1462EAB5981B}"/>
              </a:ext>
            </a:extLst>
          </p:cNvPr>
          <p:cNvSpPr>
            <a:spLocks noGrp="1"/>
          </p:cNvSpPr>
          <p:nvPr>
            <p:ph type="pic" sz="quarter" idx="14"/>
          </p:nvPr>
        </p:nvSpPr>
        <p:spPr>
          <a:xfrm>
            <a:off x="-1" y="1126946"/>
            <a:ext cx="5378987" cy="4972686"/>
          </a:xfrm>
        </p:spPr>
        <p:txBody>
          <a:bodyPr/>
          <a:lstStyle/>
          <a:p>
            <a:endParaRPr lang="fr-FR" dirty="0"/>
          </a:p>
        </p:txBody>
      </p:sp>
      <p:sp>
        <p:nvSpPr>
          <p:cNvPr id="7" name="Espace réservé du texte 16">
            <a:extLst>
              <a:ext uri="{FF2B5EF4-FFF2-40B4-BE49-F238E27FC236}">
                <a16:creationId xmlns:a16="http://schemas.microsoft.com/office/drawing/2014/main" id="{AA483C36-7ABC-DA49-0B17-FD1ACF576EC4}"/>
              </a:ext>
            </a:extLst>
          </p:cNvPr>
          <p:cNvSpPr>
            <a:spLocks noGrp="1"/>
          </p:cNvSpPr>
          <p:nvPr>
            <p:ph type="body" sz="quarter" idx="15" hasCustomPrompt="1"/>
          </p:nvPr>
        </p:nvSpPr>
        <p:spPr>
          <a:xfrm>
            <a:off x="5793466" y="2159056"/>
            <a:ext cx="6140932" cy="3365983"/>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9" name="Espace réservé du texte 16">
            <a:extLst>
              <a:ext uri="{FF2B5EF4-FFF2-40B4-BE49-F238E27FC236}">
                <a16:creationId xmlns:a16="http://schemas.microsoft.com/office/drawing/2014/main" id="{5B33CB6C-3C89-098C-9222-74F120B80A9F}"/>
              </a:ext>
            </a:extLst>
          </p:cNvPr>
          <p:cNvSpPr>
            <a:spLocks noGrp="1"/>
          </p:cNvSpPr>
          <p:nvPr>
            <p:ph type="body" sz="quarter" idx="16" hasCustomPrompt="1"/>
          </p:nvPr>
        </p:nvSpPr>
        <p:spPr>
          <a:xfrm>
            <a:off x="5793467" y="1657767"/>
            <a:ext cx="6140931"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
        <p:nvSpPr>
          <p:cNvPr id="3" name="Titre 1">
            <a:extLst>
              <a:ext uri="{FF2B5EF4-FFF2-40B4-BE49-F238E27FC236}">
                <a16:creationId xmlns:a16="http://schemas.microsoft.com/office/drawing/2014/main" id="{F11773F6-6B5C-7944-9571-CE99F0578C58}"/>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5" name="Sous-titre 2">
            <a:extLst>
              <a:ext uri="{FF2B5EF4-FFF2-40B4-BE49-F238E27FC236}">
                <a16:creationId xmlns:a16="http://schemas.microsoft.com/office/drawing/2014/main" id="{6F14EE39-1BDA-064A-BF28-1D98E7DE03D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0" name="Espace réservé du numéro de diapositive 5">
            <a:extLst>
              <a:ext uri="{FF2B5EF4-FFF2-40B4-BE49-F238E27FC236}">
                <a16:creationId xmlns:a16="http://schemas.microsoft.com/office/drawing/2014/main" id="{E3384691-EEF1-528F-3645-D0EEFD12B15F}"/>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1" name="Connecteur droit 10">
            <a:extLst>
              <a:ext uri="{FF2B5EF4-FFF2-40B4-BE49-F238E27FC236}">
                <a16:creationId xmlns:a16="http://schemas.microsoft.com/office/drawing/2014/main" id="{C3975CE9-827F-FBBA-F09A-AA5A9AD52CE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7" name="Graphique 16">
            <a:extLst>
              <a:ext uri="{FF2B5EF4-FFF2-40B4-BE49-F238E27FC236}">
                <a16:creationId xmlns:a16="http://schemas.microsoft.com/office/drawing/2014/main" id="{95F83EA5-18BD-8E4D-B6C8-923BB2E6B03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1511598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u_05">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97E8E9A-77F1-FBEF-86A8-FF5E19ED63E4}"/>
              </a:ext>
            </a:extLst>
          </p:cNvPr>
          <p:cNvSpPr>
            <a:spLocks noGrp="1"/>
          </p:cNvSpPr>
          <p:nvPr>
            <p:ph idx="14" hasCustomPrompt="1"/>
          </p:nvPr>
        </p:nvSpPr>
        <p:spPr>
          <a:xfrm>
            <a:off x="369870" y="1913523"/>
            <a:ext cx="11372948" cy="3416714"/>
          </a:xfrm>
        </p:spPr>
        <p:txBody>
          <a:bodyPr/>
          <a:lstStyle>
            <a:lvl1pPr>
              <a:defRPr sz="1500">
                <a:solidFill>
                  <a:schemeClr val="tx2"/>
                </a:solidFill>
              </a:defRPr>
            </a:lvl1pPr>
            <a:lvl2pPr>
              <a:defRPr sz="1200">
                <a:solidFill>
                  <a:schemeClr val="tx2"/>
                </a:solidFill>
              </a:defRPr>
            </a:lvl2pPr>
            <a:lvl3pPr>
              <a:defRPr sz="1000">
                <a:solidFill>
                  <a:schemeClr val="tx2"/>
                </a:solidFill>
              </a:defRPr>
            </a:lvl3pPr>
          </a:lstStyle>
          <a:p>
            <a:pPr lvl="0"/>
            <a:r>
              <a:rPr lang="fr-FR" dirty="0"/>
              <a:t>Premier niveau</a:t>
            </a:r>
          </a:p>
          <a:p>
            <a:pPr lvl="1"/>
            <a:r>
              <a:rPr lang="fr-FR" dirty="0"/>
              <a:t>Deuxième niveau</a:t>
            </a:r>
          </a:p>
          <a:p>
            <a:pPr lvl="2"/>
            <a:r>
              <a:rPr lang="fr-FR" dirty="0"/>
              <a:t>Troisième niveau</a:t>
            </a:r>
          </a:p>
        </p:txBody>
      </p:sp>
      <p:sp>
        <p:nvSpPr>
          <p:cNvPr id="2" name="Espace réservé du texte 16">
            <a:extLst>
              <a:ext uri="{FF2B5EF4-FFF2-40B4-BE49-F238E27FC236}">
                <a16:creationId xmlns:a16="http://schemas.microsoft.com/office/drawing/2014/main" id="{6D224C5A-A65F-A394-026D-A28CE6E434BB}"/>
              </a:ext>
            </a:extLst>
          </p:cNvPr>
          <p:cNvSpPr>
            <a:spLocks noGrp="1"/>
          </p:cNvSpPr>
          <p:nvPr>
            <p:ph type="body" sz="quarter" idx="16" hasCustomPrompt="1"/>
          </p:nvPr>
        </p:nvSpPr>
        <p:spPr>
          <a:xfrm>
            <a:off x="369872" y="1412234"/>
            <a:ext cx="11372946"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
        <p:nvSpPr>
          <p:cNvPr id="4" name="Titre 1">
            <a:extLst>
              <a:ext uri="{FF2B5EF4-FFF2-40B4-BE49-F238E27FC236}">
                <a16:creationId xmlns:a16="http://schemas.microsoft.com/office/drawing/2014/main" id="{CED9FF8E-0FF7-5613-1A67-4B59E1AEFF92}"/>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6" name="Sous-titre 2">
            <a:extLst>
              <a:ext uri="{FF2B5EF4-FFF2-40B4-BE49-F238E27FC236}">
                <a16:creationId xmlns:a16="http://schemas.microsoft.com/office/drawing/2014/main" id="{E0151289-378C-25BF-D985-EEB25D5CF7EC}"/>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8" name="Espace réservé du numéro de diapositive 5">
            <a:extLst>
              <a:ext uri="{FF2B5EF4-FFF2-40B4-BE49-F238E27FC236}">
                <a16:creationId xmlns:a16="http://schemas.microsoft.com/office/drawing/2014/main" id="{11F16854-926C-61B8-BD3F-70530C6914BE}"/>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0" name="Connecteur droit 9">
            <a:extLst>
              <a:ext uri="{FF2B5EF4-FFF2-40B4-BE49-F238E27FC236}">
                <a16:creationId xmlns:a16="http://schemas.microsoft.com/office/drawing/2014/main" id="{D34EE789-39C3-8782-3EF8-0F590FCDBF0C}"/>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4" name="Graphique 13">
            <a:extLst>
              <a:ext uri="{FF2B5EF4-FFF2-40B4-BE49-F238E27FC236}">
                <a16:creationId xmlns:a16="http://schemas.microsoft.com/office/drawing/2014/main" id="{AFB8D67A-6EE3-2F7F-6202-7E39E2B08D6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2755507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u_06">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ED9FF8E-0FF7-5613-1A67-4B59E1AEFF92}"/>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6" name="Sous-titre 2">
            <a:extLst>
              <a:ext uri="{FF2B5EF4-FFF2-40B4-BE49-F238E27FC236}">
                <a16:creationId xmlns:a16="http://schemas.microsoft.com/office/drawing/2014/main" id="{E0151289-378C-25BF-D985-EEB25D5CF7EC}"/>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8" name="Espace réservé du numéro de diapositive 5">
            <a:extLst>
              <a:ext uri="{FF2B5EF4-FFF2-40B4-BE49-F238E27FC236}">
                <a16:creationId xmlns:a16="http://schemas.microsoft.com/office/drawing/2014/main" id="{11F16854-926C-61B8-BD3F-70530C6914BE}"/>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0" name="Connecteur droit 9">
            <a:extLst>
              <a:ext uri="{FF2B5EF4-FFF2-40B4-BE49-F238E27FC236}">
                <a16:creationId xmlns:a16="http://schemas.microsoft.com/office/drawing/2014/main" id="{D34EE789-39C3-8782-3EF8-0F590FCDBF0C}"/>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9" name="Espace réservé du texte 16">
            <a:extLst>
              <a:ext uri="{FF2B5EF4-FFF2-40B4-BE49-F238E27FC236}">
                <a16:creationId xmlns:a16="http://schemas.microsoft.com/office/drawing/2014/main" id="{CE6377A7-BEE6-3124-D952-020B1B17EBF6}"/>
              </a:ext>
            </a:extLst>
          </p:cNvPr>
          <p:cNvSpPr>
            <a:spLocks noGrp="1"/>
          </p:cNvSpPr>
          <p:nvPr>
            <p:ph type="body" sz="quarter" idx="13" hasCustomPrompt="1"/>
          </p:nvPr>
        </p:nvSpPr>
        <p:spPr>
          <a:xfrm>
            <a:off x="6684980" y="1881142"/>
            <a:ext cx="5253581" cy="1310220"/>
          </a:xfrm>
        </p:spPr>
        <p:txBody>
          <a:bodyPr wrap="square" lIns="0" tIns="0" rIns="0" bIns="0" anchor="t">
            <a:normAutofit/>
          </a:bodyPr>
          <a:lstStyle>
            <a:lvl1pPr marL="0" indent="0" algn="l">
              <a:lnSpc>
                <a:spcPts val="20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13" name="Espace réservé du texte 16">
            <a:extLst>
              <a:ext uri="{FF2B5EF4-FFF2-40B4-BE49-F238E27FC236}">
                <a16:creationId xmlns:a16="http://schemas.microsoft.com/office/drawing/2014/main" id="{499E93E0-D9AC-0332-5E5B-135D45BFE981}"/>
              </a:ext>
            </a:extLst>
          </p:cNvPr>
          <p:cNvSpPr>
            <a:spLocks noGrp="1"/>
          </p:cNvSpPr>
          <p:nvPr>
            <p:ph type="body" sz="quarter" idx="14" hasCustomPrompt="1"/>
          </p:nvPr>
        </p:nvSpPr>
        <p:spPr>
          <a:xfrm>
            <a:off x="381662" y="1881142"/>
            <a:ext cx="5253581" cy="1310220"/>
          </a:xfrm>
        </p:spPr>
        <p:txBody>
          <a:bodyPr wrap="square" lIns="0" tIns="0" rIns="0" bIns="0" anchor="t">
            <a:normAutofit/>
          </a:bodyPr>
          <a:lstStyle>
            <a:lvl1pPr marL="0" indent="0" algn="l">
              <a:lnSpc>
                <a:spcPts val="20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14" name="Espace réservé du texte 16">
            <a:extLst>
              <a:ext uri="{FF2B5EF4-FFF2-40B4-BE49-F238E27FC236}">
                <a16:creationId xmlns:a16="http://schemas.microsoft.com/office/drawing/2014/main" id="{B15D03FD-8862-03FF-7904-E4D1C80CFA41}"/>
              </a:ext>
            </a:extLst>
          </p:cNvPr>
          <p:cNvSpPr>
            <a:spLocks noGrp="1"/>
          </p:cNvSpPr>
          <p:nvPr>
            <p:ph type="body" sz="quarter" idx="15" hasCustomPrompt="1"/>
          </p:nvPr>
        </p:nvSpPr>
        <p:spPr>
          <a:xfrm>
            <a:off x="6684980" y="3972408"/>
            <a:ext cx="5253581" cy="1310220"/>
          </a:xfrm>
        </p:spPr>
        <p:txBody>
          <a:bodyPr wrap="square" lIns="0" tIns="0" rIns="0" bIns="0" anchor="t">
            <a:normAutofit/>
          </a:bodyPr>
          <a:lstStyle>
            <a:lvl1pPr marL="0" indent="0" algn="l">
              <a:lnSpc>
                <a:spcPts val="20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15" name="Espace réservé du texte 16">
            <a:extLst>
              <a:ext uri="{FF2B5EF4-FFF2-40B4-BE49-F238E27FC236}">
                <a16:creationId xmlns:a16="http://schemas.microsoft.com/office/drawing/2014/main" id="{19D7ADE4-4090-1090-BDA3-CC0757B0EB0F}"/>
              </a:ext>
            </a:extLst>
          </p:cNvPr>
          <p:cNvSpPr>
            <a:spLocks noGrp="1"/>
          </p:cNvSpPr>
          <p:nvPr>
            <p:ph type="body" sz="quarter" idx="16" hasCustomPrompt="1"/>
          </p:nvPr>
        </p:nvSpPr>
        <p:spPr>
          <a:xfrm>
            <a:off x="381662" y="3972408"/>
            <a:ext cx="5253581" cy="1310220"/>
          </a:xfrm>
        </p:spPr>
        <p:txBody>
          <a:bodyPr wrap="square" lIns="0" tIns="0" rIns="0" bIns="0" anchor="t">
            <a:normAutofit/>
          </a:bodyPr>
          <a:lstStyle>
            <a:lvl1pPr marL="0" indent="0" algn="l">
              <a:lnSpc>
                <a:spcPts val="20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cxnSp>
        <p:nvCxnSpPr>
          <p:cNvPr id="16" name="Connecteur droit 15">
            <a:extLst>
              <a:ext uri="{FF2B5EF4-FFF2-40B4-BE49-F238E27FC236}">
                <a16:creationId xmlns:a16="http://schemas.microsoft.com/office/drawing/2014/main" id="{56AFCAB3-15A1-2412-ABFE-DB3305E58CFE}"/>
              </a:ext>
            </a:extLst>
          </p:cNvPr>
          <p:cNvCxnSpPr>
            <a:cxnSpLocks/>
          </p:cNvCxnSpPr>
          <p:nvPr userDrawn="1"/>
        </p:nvCxnSpPr>
        <p:spPr>
          <a:xfrm>
            <a:off x="-89226" y="1543357"/>
            <a:ext cx="1228122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FEF03D49-0E44-8C0F-156B-E3E7F0A62989}"/>
              </a:ext>
            </a:extLst>
          </p:cNvPr>
          <p:cNvCxnSpPr>
            <a:cxnSpLocks/>
          </p:cNvCxnSpPr>
          <p:nvPr userDrawn="1"/>
        </p:nvCxnSpPr>
        <p:spPr>
          <a:xfrm>
            <a:off x="-89226" y="5624290"/>
            <a:ext cx="1228122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45AD5DA2-6D86-93F5-BB5B-9A0E2D329C46}"/>
              </a:ext>
            </a:extLst>
          </p:cNvPr>
          <p:cNvCxnSpPr>
            <a:cxnSpLocks/>
          </p:cNvCxnSpPr>
          <p:nvPr userDrawn="1"/>
        </p:nvCxnSpPr>
        <p:spPr>
          <a:xfrm>
            <a:off x="-89226" y="3634623"/>
            <a:ext cx="12281226"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CDFBE58E-82EB-E44E-D38B-507834EE81FC}"/>
              </a:ext>
            </a:extLst>
          </p:cNvPr>
          <p:cNvCxnSpPr>
            <a:cxnSpLocks/>
          </p:cNvCxnSpPr>
          <p:nvPr userDrawn="1"/>
        </p:nvCxnSpPr>
        <p:spPr>
          <a:xfrm>
            <a:off x="6051387" y="1543357"/>
            <a:ext cx="0" cy="408093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25" name="Graphique 24">
            <a:extLst>
              <a:ext uri="{FF2B5EF4-FFF2-40B4-BE49-F238E27FC236}">
                <a16:creationId xmlns:a16="http://schemas.microsoft.com/office/drawing/2014/main" id="{D2590263-8B6C-1AC9-5F60-699970828D7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2014351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ighlight_0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CED9FF8E-0FF7-5613-1A67-4B59E1AEFF92}"/>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6" name="Sous-titre 2">
            <a:extLst>
              <a:ext uri="{FF2B5EF4-FFF2-40B4-BE49-F238E27FC236}">
                <a16:creationId xmlns:a16="http://schemas.microsoft.com/office/drawing/2014/main" id="{E0151289-378C-25BF-D985-EEB25D5CF7EC}"/>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8" name="Espace réservé du numéro de diapositive 5">
            <a:extLst>
              <a:ext uri="{FF2B5EF4-FFF2-40B4-BE49-F238E27FC236}">
                <a16:creationId xmlns:a16="http://schemas.microsoft.com/office/drawing/2014/main" id="{11F16854-926C-61B8-BD3F-70530C6914BE}"/>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0" name="Connecteur droit 9">
            <a:extLst>
              <a:ext uri="{FF2B5EF4-FFF2-40B4-BE49-F238E27FC236}">
                <a16:creationId xmlns:a16="http://schemas.microsoft.com/office/drawing/2014/main" id="{D34EE789-39C3-8782-3EF8-0F590FCDBF0C}"/>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5" name="Image 4">
            <a:extLst>
              <a:ext uri="{FF2B5EF4-FFF2-40B4-BE49-F238E27FC236}">
                <a16:creationId xmlns:a16="http://schemas.microsoft.com/office/drawing/2014/main" id="{172D2AB8-5029-9000-AF93-5B3D9CF92F92}"/>
              </a:ext>
            </a:extLst>
          </p:cNvPr>
          <p:cNvPicPr>
            <a:picLocks noChangeAspect="1"/>
          </p:cNvPicPr>
          <p:nvPr userDrawn="1"/>
        </p:nvPicPr>
        <p:blipFill>
          <a:blip r:embed="rId2"/>
          <a:stretch>
            <a:fillRect/>
          </a:stretch>
        </p:blipFill>
        <p:spPr>
          <a:xfrm>
            <a:off x="-1" y="1522779"/>
            <a:ext cx="12192001" cy="3981500"/>
          </a:xfrm>
          <a:prstGeom prst="rect">
            <a:avLst/>
          </a:prstGeom>
        </p:spPr>
      </p:pic>
      <p:sp>
        <p:nvSpPr>
          <p:cNvPr id="7" name="Espace réservé du texte 16">
            <a:extLst>
              <a:ext uri="{FF2B5EF4-FFF2-40B4-BE49-F238E27FC236}">
                <a16:creationId xmlns:a16="http://schemas.microsoft.com/office/drawing/2014/main" id="{C1EEA3A5-1BE3-A66A-24F7-65FE4AC04D30}"/>
              </a:ext>
            </a:extLst>
          </p:cNvPr>
          <p:cNvSpPr>
            <a:spLocks noGrp="1"/>
          </p:cNvSpPr>
          <p:nvPr>
            <p:ph type="body" sz="quarter" idx="14" hasCustomPrompt="1"/>
          </p:nvPr>
        </p:nvSpPr>
        <p:spPr>
          <a:xfrm>
            <a:off x="3776795" y="2118207"/>
            <a:ext cx="4893071" cy="3054926"/>
          </a:xfrm>
        </p:spPr>
        <p:txBody>
          <a:bodyPr wrap="square" lIns="0" tIns="0" rIns="0" bIns="0" anchor="t">
            <a:normAutofit/>
          </a:bodyPr>
          <a:lstStyle>
            <a:lvl1pPr marL="0" marR="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a:p>
            <a:pPr lvl="0"/>
            <a:endParaRPr lang="fr-FR" dirty="0"/>
          </a:p>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pic>
        <p:nvPicPr>
          <p:cNvPr id="12" name="Graphique 11">
            <a:extLst>
              <a:ext uri="{FF2B5EF4-FFF2-40B4-BE49-F238E27FC236}">
                <a16:creationId xmlns:a16="http://schemas.microsoft.com/office/drawing/2014/main" id="{ED5BCE74-0626-13F7-24F9-B778A004B03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2327931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_02">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920900-BADE-3DA5-BCEF-592DCD805A1F}"/>
              </a:ext>
            </a:extLst>
          </p:cNvPr>
          <p:cNvPicPr>
            <a:picLocks noChangeAspect="1"/>
          </p:cNvPicPr>
          <p:nvPr userDrawn="1"/>
        </p:nvPicPr>
        <p:blipFill>
          <a:blip r:embed="rId2"/>
          <a:srcRect/>
          <a:stretch/>
        </p:blipFill>
        <p:spPr>
          <a:xfrm>
            <a:off x="1194" y="2352"/>
            <a:ext cx="12190806" cy="6853965"/>
          </a:xfrm>
          <a:prstGeom prst="rect">
            <a:avLst/>
          </a:prstGeom>
        </p:spPr>
      </p:pic>
      <p:sp>
        <p:nvSpPr>
          <p:cNvPr id="7" name="Titre 1">
            <a:extLst>
              <a:ext uri="{FF2B5EF4-FFF2-40B4-BE49-F238E27FC236}">
                <a16:creationId xmlns:a16="http://schemas.microsoft.com/office/drawing/2014/main" id="{D85F8F84-A1B8-76FE-25F6-95178BACF12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bg1"/>
                </a:solidFill>
                <a:latin typeface="Aptos" panose="020B0004020202020204" pitchFamily="34" charset="0"/>
              </a:defRPr>
            </a:lvl1pPr>
          </a:lstStyle>
          <a:p>
            <a:r>
              <a:rPr lang="fr-FR" dirty="0"/>
              <a:t>Titre de la slide</a:t>
            </a:r>
          </a:p>
        </p:txBody>
      </p:sp>
      <p:sp>
        <p:nvSpPr>
          <p:cNvPr id="9" name="Sous-titre 2">
            <a:extLst>
              <a:ext uri="{FF2B5EF4-FFF2-40B4-BE49-F238E27FC236}">
                <a16:creationId xmlns:a16="http://schemas.microsoft.com/office/drawing/2014/main" id="{4829A5D8-1518-6F71-5A62-83D8C8936D6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3" name="Espace réservé du numéro de diapositive 5">
            <a:extLst>
              <a:ext uri="{FF2B5EF4-FFF2-40B4-BE49-F238E27FC236}">
                <a16:creationId xmlns:a16="http://schemas.microsoft.com/office/drawing/2014/main" id="{B469D92D-0BD5-59F5-6428-DC92257D10EC}"/>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solidFill>
                <a:schemeClr val="bg1"/>
              </a:solidFill>
            </a:endParaRPr>
          </a:p>
        </p:txBody>
      </p:sp>
      <p:pic>
        <p:nvPicPr>
          <p:cNvPr id="15" name="Image 14">
            <a:extLst>
              <a:ext uri="{FF2B5EF4-FFF2-40B4-BE49-F238E27FC236}">
                <a16:creationId xmlns:a16="http://schemas.microsoft.com/office/drawing/2014/main" id="{CFD2DFEF-D6DD-D1CB-F74E-B8221D698366}"/>
              </a:ext>
            </a:extLst>
          </p:cNvPr>
          <p:cNvPicPr>
            <a:picLocks noChangeAspect="1"/>
          </p:cNvPicPr>
          <p:nvPr userDrawn="1"/>
        </p:nvPicPr>
        <p:blipFill>
          <a:blip r:embed="rId3"/>
          <a:srcRect/>
          <a:stretch/>
        </p:blipFill>
        <p:spPr>
          <a:xfrm>
            <a:off x="-1" y="1528159"/>
            <a:ext cx="12192001" cy="3970739"/>
          </a:xfrm>
          <a:prstGeom prst="rect">
            <a:avLst/>
          </a:prstGeom>
        </p:spPr>
      </p:pic>
      <p:sp>
        <p:nvSpPr>
          <p:cNvPr id="16" name="Espace réservé du texte 16">
            <a:extLst>
              <a:ext uri="{FF2B5EF4-FFF2-40B4-BE49-F238E27FC236}">
                <a16:creationId xmlns:a16="http://schemas.microsoft.com/office/drawing/2014/main" id="{E51DBDF0-E3EE-0636-C187-67A8852DAE68}"/>
              </a:ext>
            </a:extLst>
          </p:cNvPr>
          <p:cNvSpPr>
            <a:spLocks noGrp="1"/>
          </p:cNvSpPr>
          <p:nvPr>
            <p:ph type="body" sz="quarter" idx="14" hasCustomPrompt="1"/>
          </p:nvPr>
        </p:nvSpPr>
        <p:spPr>
          <a:xfrm>
            <a:off x="3776795" y="2118207"/>
            <a:ext cx="4893071" cy="3054926"/>
          </a:xfrm>
        </p:spPr>
        <p:txBody>
          <a:bodyPr wrap="square" lIns="0" tIns="0" rIns="0" bIns="0" anchor="t">
            <a:normAutofit/>
          </a:bodyPr>
          <a:lstStyle>
            <a:lvl1pPr marL="0" marR="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a:p>
            <a:pPr lvl="0"/>
            <a:endParaRPr lang="fr-FR" dirty="0"/>
          </a:p>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cxnSp>
        <p:nvCxnSpPr>
          <p:cNvPr id="18" name="Connecteur droit 17">
            <a:extLst>
              <a:ext uri="{FF2B5EF4-FFF2-40B4-BE49-F238E27FC236}">
                <a16:creationId xmlns:a16="http://schemas.microsoft.com/office/drawing/2014/main" id="{7C90AE97-82D3-51B8-35FB-AB8D2B47ACF8}"/>
              </a:ext>
            </a:extLst>
          </p:cNvPr>
          <p:cNvCxnSpPr>
            <a:cxnSpLocks/>
          </p:cNvCxnSpPr>
          <p:nvPr userDrawn="1"/>
        </p:nvCxnSpPr>
        <p:spPr>
          <a:xfrm flipH="1">
            <a:off x="389310" y="1001413"/>
            <a:ext cx="3771517"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9" name="Image 18">
            <a:extLst>
              <a:ext uri="{FF2B5EF4-FFF2-40B4-BE49-F238E27FC236}">
                <a16:creationId xmlns:a16="http://schemas.microsoft.com/office/drawing/2014/main" id="{25EBEE80-3E76-663C-4F75-F042751C51AF}"/>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818805" y="6193559"/>
            <a:ext cx="1119755" cy="629697"/>
          </a:xfrm>
          <a:prstGeom prst="rect">
            <a:avLst/>
          </a:prstGeom>
        </p:spPr>
      </p:pic>
    </p:spTree>
    <p:extLst>
      <p:ext uri="{BB962C8B-B14F-4D97-AF65-F5344CB8AC3E}">
        <p14:creationId xmlns:p14="http://schemas.microsoft.com/office/powerpoint/2010/main" val="1829344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ighlight_03">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4E27DCCB-2D86-B9DD-32F8-D0D006FE476D}"/>
              </a:ext>
            </a:extLst>
          </p:cNvPr>
          <p:cNvPicPr>
            <a:picLocks noChangeAspect="1"/>
          </p:cNvPicPr>
          <p:nvPr userDrawn="1"/>
        </p:nvPicPr>
        <p:blipFill>
          <a:blip r:embed="rId2"/>
          <a:srcRect/>
          <a:stretch/>
        </p:blipFill>
        <p:spPr>
          <a:xfrm>
            <a:off x="6248400" y="671"/>
            <a:ext cx="5943600" cy="6857328"/>
          </a:xfrm>
          <a:prstGeom prst="rect">
            <a:avLst/>
          </a:prstGeom>
        </p:spPr>
      </p:pic>
      <p:sp>
        <p:nvSpPr>
          <p:cNvPr id="8" name="Espace réservé du texte 16">
            <a:extLst>
              <a:ext uri="{FF2B5EF4-FFF2-40B4-BE49-F238E27FC236}">
                <a16:creationId xmlns:a16="http://schemas.microsoft.com/office/drawing/2014/main" id="{9DFA05C5-C3C6-0578-4A5C-61A808A6D484}"/>
              </a:ext>
            </a:extLst>
          </p:cNvPr>
          <p:cNvSpPr>
            <a:spLocks noGrp="1"/>
          </p:cNvSpPr>
          <p:nvPr>
            <p:ph type="body" sz="quarter" idx="10" hasCustomPrompt="1"/>
          </p:nvPr>
        </p:nvSpPr>
        <p:spPr>
          <a:xfrm>
            <a:off x="369870" y="2105025"/>
            <a:ext cx="5468955"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10" name="Espace réservé du texte 16">
            <a:extLst>
              <a:ext uri="{FF2B5EF4-FFF2-40B4-BE49-F238E27FC236}">
                <a16:creationId xmlns:a16="http://schemas.microsoft.com/office/drawing/2014/main" id="{080A9BA8-A9FA-763D-C811-8C735A0D8971}"/>
              </a:ext>
            </a:extLst>
          </p:cNvPr>
          <p:cNvSpPr>
            <a:spLocks noGrp="1"/>
          </p:cNvSpPr>
          <p:nvPr>
            <p:ph type="body" sz="quarter" idx="13" hasCustomPrompt="1"/>
          </p:nvPr>
        </p:nvSpPr>
        <p:spPr>
          <a:xfrm>
            <a:off x="369872" y="1381542"/>
            <a:ext cx="5468953"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
        <p:nvSpPr>
          <p:cNvPr id="2" name="Titre 1">
            <a:extLst>
              <a:ext uri="{FF2B5EF4-FFF2-40B4-BE49-F238E27FC236}">
                <a16:creationId xmlns:a16="http://schemas.microsoft.com/office/drawing/2014/main" id="{3B891AB4-5E08-6873-C20C-4CBECDE29BEF}"/>
              </a:ext>
            </a:extLst>
          </p:cNvPr>
          <p:cNvSpPr>
            <a:spLocks noGrp="1"/>
          </p:cNvSpPr>
          <p:nvPr>
            <p:ph type="ctrTitle" hasCustomPrompt="1"/>
          </p:nvPr>
        </p:nvSpPr>
        <p:spPr>
          <a:xfrm>
            <a:off x="301117" y="401554"/>
            <a:ext cx="5794884"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3" name="Sous-titre 2">
            <a:extLst>
              <a:ext uri="{FF2B5EF4-FFF2-40B4-BE49-F238E27FC236}">
                <a16:creationId xmlns:a16="http://schemas.microsoft.com/office/drawing/2014/main" id="{F0AAF746-0901-59CC-7663-79614F9D0FDC}"/>
              </a:ext>
            </a:extLst>
          </p:cNvPr>
          <p:cNvSpPr>
            <a:spLocks noGrp="1"/>
          </p:cNvSpPr>
          <p:nvPr>
            <p:ph type="subTitle" idx="1" hasCustomPrompt="1"/>
          </p:nvPr>
        </p:nvSpPr>
        <p:spPr>
          <a:xfrm>
            <a:off x="301114" y="196339"/>
            <a:ext cx="5794885"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4" name="Espace réservé du numéro de diapositive 5">
            <a:extLst>
              <a:ext uri="{FF2B5EF4-FFF2-40B4-BE49-F238E27FC236}">
                <a16:creationId xmlns:a16="http://schemas.microsoft.com/office/drawing/2014/main" id="{BE30A0D9-DE74-E6D5-D3EF-5BB44925CF1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5" name="Connecteur droit 4">
            <a:extLst>
              <a:ext uri="{FF2B5EF4-FFF2-40B4-BE49-F238E27FC236}">
                <a16:creationId xmlns:a16="http://schemas.microsoft.com/office/drawing/2014/main" id="{61C748C1-5C08-C239-08C2-0BE10F9FCC9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2" name="Image 11">
            <a:extLst>
              <a:ext uri="{FF2B5EF4-FFF2-40B4-BE49-F238E27FC236}">
                <a16:creationId xmlns:a16="http://schemas.microsoft.com/office/drawing/2014/main" id="{D167B9D0-D466-5A02-A600-E897D9BE3A83}"/>
              </a:ext>
            </a:extLst>
          </p:cNvPr>
          <p:cNvPicPr>
            <a:picLocks noChangeAspect="1"/>
          </p:cNvPicPr>
          <p:nvPr userDrawn="1"/>
        </p:nvPicPr>
        <p:blipFill>
          <a:blip r:embed="rId3"/>
          <a:srcRect/>
          <a:stretch/>
        </p:blipFill>
        <p:spPr>
          <a:xfrm>
            <a:off x="10818805" y="6193415"/>
            <a:ext cx="1119755" cy="629986"/>
          </a:xfrm>
          <a:prstGeom prst="rect">
            <a:avLst/>
          </a:prstGeom>
        </p:spPr>
      </p:pic>
      <p:sp>
        <p:nvSpPr>
          <p:cNvPr id="15" name="Espace réservé du texte 16">
            <a:extLst>
              <a:ext uri="{FF2B5EF4-FFF2-40B4-BE49-F238E27FC236}">
                <a16:creationId xmlns:a16="http://schemas.microsoft.com/office/drawing/2014/main" id="{F6BD534F-902E-9B87-80EC-79D184D02C5E}"/>
              </a:ext>
            </a:extLst>
          </p:cNvPr>
          <p:cNvSpPr>
            <a:spLocks noGrp="1"/>
          </p:cNvSpPr>
          <p:nvPr>
            <p:ph type="body" sz="quarter" idx="15" hasCustomPrompt="1"/>
          </p:nvPr>
        </p:nvSpPr>
        <p:spPr>
          <a:xfrm>
            <a:off x="7134868" y="1384890"/>
            <a:ext cx="409575" cy="995882"/>
          </a:xfrm>
        </p:spPr>
        <p:txBody>
          <a:bodyPr wrap="square" lIns="0" tIns="0" rIns="0" bIns="0" anchor="t">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4800" b="0" i="0">
                <a:solidFill>
                  <a:schemeClr val="bg1"/>
                </a:solidFill>
                <a:latin typeface="Aptos" panose="020B0004020202020204" pitchFamily="34"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fr-FR" dirty="0"/>
              <a:t>« </a:t>
            </a:r>
          </a:p>
        </p:txBody>
      </p:sp>
      <p:sp>
        <p:nvSpPr>
          <p:cNvPr id="16" name="Espace réservé du texte 16">
            <a:extLst>
              <a:ext uri="{FF2B5EF4-FFF2-40B4-BE49-F238E27FC236}">
                <a16:creationId xmlns:a16="http://schemas.microsoft.com/office/drawing/2014/main" id="{43E593A3-0552-CC13-6A3E-43D3FA420B9B}"/>
              </a:ext>
            </a:extLst>
          </p:cNvPr>
          <p:cNvSpPr>
            <a:spLocks noGrp="1"/>
          </p:cNvSpPr>
          <p:nvPr>
            <p:ph type="body" sz="quarter" idx="16" hasCustomPrompt="1"/>
          </p:nvPr>
        </p:nvSpPr>
        <p:spPr>
          <a:xfrm>
            <a:off x="11229590" y="3884020"/>
            <a:ext cx="355334" cy="995882"/>
          </a:xfrm>
        </p:spPr>
        <p:txBody>
          <a:bodyPr wrap="square" lIns="0" tIns="0" rIns="0" bIns="0" anchor="t">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4800" b="0" i="0">
                <a:solidFill>
                  <a:schemeClr val="bg1"/>
                </a:solidFill>
                <a:latin typeface="Aptos" panose="020B0004020202020204" pitchFamily="34" charset="0"/>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fr-FR" dirty="0"/>
              <a:t>»</a:t>
            </a:r>
          </a:p>
        </p:txBody>
      </p:sp>
      <p:sp>
        <p:nvSpPr>
          <p:cNvPr id="17" name="Espace réservé du texte 16">
            <a:extLst>
              <a:ext uri="{FF2B5EF4-FFF2-40B4-BE49-F238E27FC236}">
                <a16:creationId xmlns:a16="http://schemas.microsoft.com/office/drawing/2014/main" id="{B61959CE-579A-D2B8-BE5D-3DDB2A3C3729}"/>
              </a:ext>
            </a:extLst>
          </p:cNvPr>
          <p:cNvSpPr>
            <a:spLocks noGrp="1"/>
          </p:cNvSpPr>
          <p:nvPr>
            <p:ph type="body" sz="quarter" idx="17" hasCustomPrompt="1"/>
          </p:nvPr>
        </p:nvSpPr>
        <p:spPr>
          <a:xfrm>
            <a:off x="7560859" y="1965131"/>
            <a:ext cx="3563955" cy="2597140"/>
          </a:xfrm>
        </p:spPr>
        <p:txBody>
          <a:bodyPr wrap="square" lIns="0" tIns="0" rIns="0" bIns="0" anchor="t">
            <a:normAutofit/>
          </a:bodyPr>
          <a:lstStyle>
            <a:lvl1pPr marL="0" indent="0" algn="ctr">
              <a:lnSpc>
                <a:spcPct val="100000"/>
              </a:lnSpc>
              <a:buNone/>
              <a:defRPr sz="28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a:t>
            </a:r>
          </a:p>
        </p:txBody>
      </p:sp>
    </p:spTree>
    <p:extLst>
      <p:ext uri="{BB962C8B-B14F-4D97-AF65-F5344CB8AC3E}">
        <p14:creationId xmlns:p14="http://schemas.microsoft.com/office/powerpoint/2010/main" val="356740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ighlight_04">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920900-BADE-3DA5-BCEF-592DCD805A1F}"/>
              </a:ext>
            </a:extLst>
          </p:cNvPr>
          <p:cNvPicPr>
            <a:picLocks noChangeAspect="1"/>
          </p:cNvPicPr>
          <p:nvPr userDrawn="1"/>
        </p:nvPicPr>
        <p:blipFill>
          <a:blip r:embed="rId2"/>
          <a:srcRect/>
          <a:stretch/>
        </p:blipFill>
        <p:spPr>
          <a:xfrm>
            <a:off x="1194" y="2352"/>
            <a:ext cx="6423055" cy="6853965"/>
          </a:xfrm>
          <a:prstGeom prst="rect">
            <a:avLst/>
          </a:prstGeom>
        </p:spPr>
      </p:pic>
      <p:pic>
        <p:nvPicPr>
          <p:cNvPr id="2" name="Image 1">
            <a:extLst>
              <a:ext uri="{FF2B5EF4-FFF2-40B4-BE49-F238E27FC236}">
                <a16:creationId xmlns:a16="http://schemas.microsoft.com/office/drawing/2014/main" id="{2DB9E456-F1EF-4790-DA00-5E599575702E}"/>
              </a:ext>
            </a:extLst>
          </p:cNvPr>
          <p:cNvPicPr>
            <a:picLocks noChangeAspect="1"/>
          </p:cNvPicPr>
          <p:nvPr userDrawn="1"/>
        </p:nvPicPr>
        <p:blipFill>
          <a:blip r:embed="rId3"/>
          <a:srcRect/>
          <a:stretch/>
        </p:blipFill>
        <p:spPr>
          <a:xfrm>
            <a:off x="0" y="0"/>
            <a:ext cx="6424249" cy="6853965"/>
          </a:xfrm>
          <a:prstGeom prst="rect">
            <a:avLst/>
          </a:prstGeom>
        </p:spPr>
      </p:pic>
      <p:pic>
        <p:nvPicPr>
          <p:cNvPr id="14" name="Image 13">
            <a:extLst>
              <a:ext uri="{FF2B5EF4-FFF2-40B4-BE49-F238E27FC236}">
                <a16:creationId xmlns:a16="http://schemas.microsoft.com/office/drawing/2014/main" id="{4AE5A36C-7936-C070-8CC5-800C8E27D778}"/>
              </a:ext>
            </a:extLst>
          </p:cNvPr>
          <p:cNvPicPr>
            <a:picLocks noChangeAspect="1"/>
          </p:cNvPicPr>
          <p:nvPr userDrawn="1"/>
        </p:nvPicPr>
        <p:blipFill>
          <a:blip r:embed="rId4"/>
          <a:srcRect/>
          <a:stretch/>
        </p:blipFill>
        <p:spPr>
          <a:xfrm>
            <a:off x="10818805" y="6193415"/>
            <a:ext cx="1119755" cy="629986"/>
          </a:xfrm>
          <a:prstGeom prst="rect">
            <a:avLst/>
          </a:prstGeom>
        </p:spPr>
      </p:pic>
      <p:sp>
        <p:nvSpPr>
          <p:cNvPr id="4" name="Espace réservé du texte 16">
            <a:extLst>
              <a:ext uri="{FF2B5EF4-FFF2-40B4-BE49-F238E27FC236}">
                <a16:creationId xmlns:a16="http://schemas.microsoft.com/office/drawing/2014/main" id="{745F2086-1081-8969-9020-69E4A5D06B56}"/>
              </a:ext>
            </a:extLst>
          </p:cNvPr>
          <p:cNvSpPr>
            <a:spLocks noGrp="1"/>
          </p:cNvSpPr>
          <p:nvPr>
            <p:ph type="body" sz="quarter" idx="16" hasCustomPrompt="1"/>
          </p:nvPr>
        </p:nvSpPr>
        <p:spPr>
          <a:xfrm>
            <a:off x="7645400" y="1844954"/>
            <a:ext cx="3979332" cy="567266"/>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
        <p:nvSpPr>
          <p:cNvPr id="6" name="Espace réservé pour une image  25">
            <a:extLst>
              <a:ext uri="{FF2B5EF4-FFF2-40B4-BE49-F238E27FC236}">
                <a16:creationId xmlns:a16="http://schemas.microsoft.com/office/drawing/2014/main" id="{520A8B7A-2B02-0EC6-9633-B5902B224A6F}"/>
              </a:ext>
            </a:extLst>
          </p:cNvPr>
          <p:cNvSpPr>
            <a:spLocks noGrp="1"/>
          </p:cNvSpPr>
          <p:nvPr>
            <p:ph type="pic" sz="quarter" idx="22"/>
          </p:nvPr>
        </p:nvSpPr>
        <p:spPr>
          <a:xfrm>
            <a:off x="0" y="1498601"/>
            <a:ext cx="7264400" cy="4164773"/>
          </a:xfrm>
        </p:spPr>
        <p:txBody>
          <a:bodyPr/>
          <a:lstStyle/>
          <a:p>
            <a:endParaRPr lang="fr-FR" dirty="0"/>
          </a:p>
        </p:txBody>
      </p:sp>
      <p:sp>
        <p:nvSpPr>
          <p:cNvPr id="10" name="Espace réservé du texte 16">
            <a:extLst>
              <a:ext uri="{FF2B5EF4-FFF2-40B4-BE49-F238E27FC236}">
                <a16:creationId xmlns:a16="http://schemas.microsoft.com/office/drawing/2014/main" id="{DC2E35EC-2B8F-E935-9848-886D6E982F0A}"/>
              </a:ext>
            </a:extLst>
          </p:cNvPr>
          <p:cNvSpPr>
            <a:spLocks noGrp="1"/>
          </p:cNvSpPr>
          <p:nvPr>
            <p:ph type="body" sz="quarter" idx="15" hasCustomPrompt="1"/>
          </p:nvPr>
        </p:nvSpPr>
        <p:spPr>
          <a:xfrm>
            <a:off x="7645400" y="2412220"/>
            <a:ext cx="3979332" cy="3171770"/>
          </a:xfrm>
        </p:spPr>
        <p:txBody>
          <a:bodyPr wrap="square" lIns="0" tIns="0" rIns="0" bIns="0" anchor="t">
            <a:normAutofit/>
          </a:bodyPr>
          <a:lstStyle>
            <a:lvl1pPr marL="0" marR="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Tree>
    <p:extLst>
      <p:ext uri="{BB962C8B-B14F-4D97-AF65-F5344CB8AC3E}">
        <p14:creationId xmlns:p14="http://schemas.microsoft.com/office/powerpoint/2010/main" val="1717119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ighlight_05">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920900-BADE-3DA5-BCEF-592DCD805A1F}"/>
              </a:ext>
            </a:extLst>
          </p:cNvPr>
          <p:cNvPicPr>
            <a:picLocks noChangeAspect="1"/>
          </p:cNvPicPr>
          <p:nvPr userDrawn="1"/>
        </p:nvPicPr>
        <p:blipFill>
          <a:blip r:embed="rId2"/>
          <a:srcRect/>
          <a:stretch/>
        </p:blipFill>
        <p:spPr>
          <a:xfrm>
            <a:off x="1194" y="2352"/>
            <a:ext cx="12190806" cy="6853965"/>
          </a:xfrm>
          <a:prstGeom prst="rect">
            <a:avLst/>
          </a:prstGeom>
        </p:spPr>
      </p:pic>
      <p:sp>
        <p:nvSpPr>
          <p:cNvPr id="7" name="Titre 1">
            <a:extLst>
              <a:ext uri="{FF2B5EF4-FFF2-40B4-BE49-F238E27FC236}">
                <a16:creationId xmlns:a16="http://schemas.microsoft.com/office/drawing/2014/main" id="{D85F8F84-A1B8-76FE-25F6-95178BACF12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bg1"/>
                </a:solidFill>
                <a:latin typeface="Aptos" panose="020B0004020202020204" pitchFamily="34" charset="0"/>
              </a:defRPr>
            </a:lvl1pPr>
          </a:lstStyle>
          <a:p>
            <a:r>
              <a:rPr lang="fr-FR" dirty="0"/>
              <a:t>Titre de la slide</a:t>
            </a:r>
          </a:p>
        </p:txBody>
      </p:sp>
      <p:sp>
        <p:nvSpPr>
          <p:cNvPr id="9" name="Sous-titre 2">
            <a:extLst>
              <a:ext uri="{FF2B5EF4-FFF2-40B4-BE49-F238E27FC236}">
                <a16:creationId xmlns:a16="http://schemas.microsoft.com/office/drawing/2014/main" id="{4829A5D8-1518-6F71-5A62-83D8C8936D6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pic>
        <p:nvPicPr>
          <p:cNvPr id="14" name="Image 13">
            <a:extLst>
              <a:ext uri="{FF2B5EF4-FFF2-40B4-BE49-F238E27FC236}">
                <a16:creationId xmlns:a16="http://schemas.microsoft.com/office/drawing/2014/main" id="{4AE5A36C-7936-C070-8CC5-800C8E27D778}"/>
              </a:ext>
            </a:extLst>
          </p:cNvPr>
          <p:cNvPicPr>
            <a:picLocks noChangeAspect="1"/>
          </p:cNvPicPr>
          <p:nvPr userDrawn="1"/>
        </p:nvPicPr>
        <p:blipFill>
          <a:blip r:embed="rId3"/>
          <a:srcRect/>
          <a:stretch/>
        </p:blipFill>
        <p:spPr>
          <a:xfrm>
            <a:off x="10818805" y="6193415"/>
            <a:ext cx="1119755" cy="629986"/>
          </a:xfrm>
          <a:prstGeom prst="rect">
            <a:avLst/>
          </a:prstGeom>
        </p:spPr>
      </p:pic>
      <p:sp>
        <p:nvSpPr>
          <p:cNvPr id="4" name="Rectangle 3">
            <a:extLst>
              <a:ext uri="{FF2B5EF4-FFF2-40B4-BE49-F238E27FC236}">
                <a16:creationId xmlns:a16="http://schemas.microsoft.com/office/drawing/2014/main" id="{AF07021B-BBA4-71EC-0365-F56073B0724F}"/>
              </a:ext>
            </a:extLst>
          </p:cNvPr>
          <p:cNvSpPr/>
          <p:nvPr userDrawn="1"/>
        </p:nvSpPr>
        <p:spPr>
          <a:xfrm>
            <a:off x="301113" y="1414110"/>
            <a:ext cx="11599403" cy="5443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exte 16">
            <a:extLst>
              <a:ext uri="{FF2B5EF4-FFF2-40B4-BE49-F238E27FC236}">
                <a16:creationId xmlns:a16="http://schemas.microsoft.com/office/drawing/2014/main" id="{2F4C233C-5228-D58F-47AE-D033F76DE378}"/>
              </a:ext>
            </a:extLst>
          </p:cNvPr>
          <p:cNvSpPr>
            <a:spLocks noGrp="1"/>
          </p:cNvSpPr>
          <p:nvPr>
            <p:ph type="body" sz="quarter" idx="15" hasCustomPrompt="1"/>
          </p:nvPr>
        </p:nvSpPr>
        <p:spPr>
          <a:xfrm>
            <a:off x="704999" y="2286337"/>
            <a:ext cx="10919733" cy="2951300"/>
          </a:xfrm>
        </p:spPr>
        <p:txBody>
          <a:bodyPr wrap="square" lIns="0" tIns="0" rIns="0" bIns="0" anchor="t">
            <a:normAutofit/>
          </a:bodyPr>
          <a:lstStyle>
            <a:lvl1pPr marL="0" marR="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a:p>
            <a:pPr lvl="0"/>
            <a:endParaRPr lang="fr-FR" dirty="0"/>
          </a:p>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a:p>
            <a:pPr lvl="0"/>
            <a:endParaRPr lang="fr-FR" dirty="0"/>
          </a:p>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a:p>
            <a:pPr lvl="0"/>
            <a:endParaRPr lang="fr-FR" dirty="0"/>
          </a:p>
        </p:txBody>
      </p:sp>
      <p:sp>
        <p:nvSpPr>
          <p:cNvPr id="3" name="Espace réservé du texte 16">
            <a:extLst>
              <a:ext uri="{FF2B5EF4-FFF2-40B4-BE49-F238E27FC236}">
                <a16:creationId xmlns:a16="http://schemas.microsoft.com/office/drawing/2014/main" id="{270A8E48-CF61-3833-494A-FA7D0A3F6FAA}"/>
              </a:ext>
            </a:extLst>
          </p:cNvPr>
          <p:cNvSpPr>
            <a:spLocks noGrp="1"/>
          </p:cNvSpPr>
          <p:nvPr>
            <p:ph type="body" sz="quarter" idx="16" hasCustomPrompt="1"/>
          </p:nvPr>
        </p:nvSpPr>
        <p:spPr>
          <a:xfrm>
            <a:off x="705001" y="1785047"/>
            <a:ext cx="10919731" cy="439531"/>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
        <p:nvSpPr>
          <p:cNvPr id="5" name="Espace réservé du numéro de diapositive 5">
            <a:extLst>
              <a:ext uri="{FF2B5EF4-FFF2-40B4-BE49-F238E27FC236}">
                <a16:creationId xmlns:a16="http://schemas.microsoft.com/office/drawing/2014/main" id="{8E8F30E1-135C-D605-18DE-8B4F8767A11E}"/>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2" name="Connecteur droit 11">
            <a:extLst>
              <a:ext uri="{FF2B5EF4-FFF2-40B4-BE49-F238E27FC236}">
                <a16:creationId xmlns:a16="http://schemas.microsoft.com/office/drawing/2014/main" id="{AEB6B242-8737-D9CB-38E2-4A2CBBA6EEF6}"/>
              </a:ext>
            </a:extLst>
          </p:cNvPr>
          <p:cNvCxnSpPr>
            <a:cxnSpLocks/>
          </p:cNvCxnSpPr>
          <p:nvPr userDrawn="1"/>
        </p:nvCxnSpPr>
        <p:spPr>
          <a:xfrm flipH="1">
            <a:off x="389310" y="1001413"/>
            <a:ext cx="3771517"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7" name="Graphique 16">
            <a:extLst>
              <a:ext uri="{FF2B5EF4-FFF2-40B4-BE49-F238E27FC236}">
                <a16:creationId xmlns:a16="http://schemas.microsoft.com/office/drawing/2014/main" id="{848769B5-0063-F286-2BBD-E97EE8EF65B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2152672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ighlight_06">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0167D9D-6D17-63F9-AB7B-FECD845D5EB4}"/>
              </a:ext>
            </a:extLst>
          </p:cNvPr>
          <p:cNvPicPr>
            <a:picLocks noChangeAspect="1"/>
          </p:cNvPicPr>
          <p:nvPr userDrawn="1"/>
        </p:nvPicPr>
        <p:blipFill>
          <a:blip r:embed="rId2"/>
          <a:stretch>
            <a:fillRect/>
          </a:stretch>
        </p:blipFill>
        <p:spPr>
          <a:xfrm>
            <a:off x="0" y="3715843"/>
            <a:ext cx="12192000" cy="3142157"/>
          </a:xfrm>
          <a:prstGeom prst="rect">
            <a:avLst/>
          </a:prstGeom>
        </p:spPr>
      </p:pic>
      <p:sp>
        <p:nvSpPr>
          <p:cNvPr id="8" name="Espace réservé du texte 16">
            <a:extLst>
              <a:ext uri="{FF2B5EF4-FFF2-40B4-BE49-F238E27FC236}">
                <a16:creationId xmlns:a16="http://schemas.microsoft.com/office/drawing/2014/main" id="{9DFA05C5-C3C6-0578-4A5C-61A808A6D484}"/>
              </a:ext>
            </a:extLst>
          </p:cNvPr>
          <p:cNvSpPr>
            <a:spLocks noGrp="1"/>
          </p:cNvSpPr>
          <p:nvPr>
            <p:ph type="body" sz="quarter" idx="10" hasCustomPrompt="1"/>
          </p:nvPr>
        </p:nvSpPr>
        <p:spPr>
          <a:xfrm>
            <a:off x="369870" y="1261016"/>
            <a:ext cx="7368663" cy="2167984"/>
          </a:xfrm>
        </p:spPr>
        <p:txBody>
          <a:bodyPr wrap="square" lIns="0" tIns="0" rIns="0" bIns="0" anchor="t">
            <a:normAutofit/>
          </a:bodyPr>
          <a:lstStyle>
            <a:lvl1pPr marL="0" marR="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a:p>
            <a:pPr lvl="0"/>
            <a:endParaRPr lang="fr-FR" dirty="0"/>
          </a:p>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2" name="Titre 1">
            <a:extLst>
              <a:ext uri="{FF2B5EF4-FFF2-40B4-BE49-F238E27FC236}">
                <a16:creationId xmlns:a16="http://schemas.microsoft.com/office/drawing/2014/main" id="{3B891AB4-5E08-6873-C20C-4CBECDE29BEF}"/>
              </a:ext>
            </a:extLst>
          </p:cNvPr>
          <p:cNvSpPr>
            <a:spLocks noGrp="1"/>
          </p:cNvSpPr>
          <p:nvPr>
            <p:ph type="ctrTitle" hasCustomPrompt="1"/>
          </p:nvPr>
        </p:nvSpPr>
        <p:spPr>
          <a:xfrm>
            <a:off x="301117" y="401554"/>
            <a:ext cx="5794884"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3" name="Sous-titre 2">
            <a:extLst>
              <a:ext uri="{FF2B5EF4-FFF2-40B4-BE49-F238E27FC236}">
                <a16:creationId xmlns:a16="http://schemas.microsoft.com/office/drawing/2014/main" id="{F0AAF746-0901-59CC-7663-79614F9D0FDC}"/>
              </a:ext>
            </a:extLst>
          </p:cNvPr>
          <p:cNvSpPr>
            <a:spLocks noGrp="1"/>
          </p:cNvSpPr>
          <p:nvPr>
            <p:ph type="subTitle" idx="1" hasCustomPrompt="1"/>
          </p:nvPr>
        </p:nvSpPr>
        <p:spPr>
          <a:xfrm>
            <a:off x="301114" y="196339"/>
            <a:ext cx="5794885"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4" name="Espace réservé du numéro de diapositive 5">
            <a:extLst>
              <a:ext uri="{FF2B5EF4-FFF2-40B4-BE49-F238E27FC236}">
                <a16:creationId xmlns:a16="http://schemas.microsoft.com/office/drawing/2014/main" id="{BE30A0D9-DE74-E6D5-D3EF-5BB44925CF1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5" name="Connecteur droit 4">
            <a:extLst>
              <a:ext uri="{FF2B5EF4-FFF2-40B4-BE49-F238E27FC236}">
                <a16:creationId xmlns:a16="http://schemas.microsoft.com/office/drawing/2014/main" id="{61C748C1-5C08-C239-08C2-0BE10F9FCC9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1" name="Espace réservé du texte 16">
            <a:extLst>
              <a:ext uri="{FF2B5EF4-FFF2-40B4-BE49-F238E27FC236}">
                <a16:creationId xmlns:a16="http://schemas.microsoft.com/office/drawing/2014/main" id="{150C40F1-81A5-DCF8-19A2-AC71ABBB9E23}"/>
              </a:ext>
            </a:extLst>
          </p:cNvPr>
          <p:cNvSpPr>
            <a:spLocks noGrp="1"/>
          </p:cNvSpPr>
          <p:nvPr>
            <p:ph type="body" sz="quarter" idx="13" hasCustomPrompt="1"/>
          </p:nvPr>
        </p:nvSpPr>
        <p:spPr>
          <a:xfrm>
            <a:off x="1934609" y="4402667"/>
            <a:ext cx="8884196" cy="1194317"/>
          </a:xfrm>
        </p:spPr>
        <p:txBody>
          <a:bodyPr wrap="square" lIns="0" tIns="0" rIns="0" bIns="0" anchor="t">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i="0">
                <a:solidFill>
                  <a:schemeClr val="tx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p>
        </p:txBody>
      </p:sp>
      <p:pic>
        <p:nvPicPr>
          <p:cNvPr id="14" name="Graphique 13">
            <a:extLst>
              <a:ext uri="{FF2B5EF4-FFF2-40B4-BE49-F238E27FC236}">
                <a16:creationId xmlns:a16="http://schemas.microsoft.com/office/drawing/2014/main" id="{6E19EAAC-4E9F-E697-9A3E-DDAECC9232E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3439488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0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404117" y="2477590"/>
            <a:ext cx="5221179" cy="2325904"/>
          </a:xfrm>
        </p:spPr>
        <p:txBody>
          <a:bodyPr anchor="ctr">
            <a:noAutofit/>
          </a:bodyPr>
          <a:lstStyle>
            <a:lvl1pPr algn="l">
              <a:lnSpc>
                <a:spcPts val="6000"/>
              </a:lnSpc>
              <a:defRPr sz="6000" b="0" i="0">
                <a:solidFill>
                  <a:schemeClr val="tx2"/>
                </a:solidFill>
                <a:latin typeface="Aptos SemiBold" panose="020B0004020202020204" pitchFamily="34" charset="0"/>
              </a:defRPr>
            </a:lvl1pPr>
          </a:lstStyle>
          <a:p>
            <a:r>
              <a:rPr lang="fr-FR" dirty="0"/>
              <a:t>Titre de la</a:t>
            </a:r>
            <a:br>
              <a:rPr lang="fr-FR" dirty="0"/>
            </a:br>
            <a:r>
              <a:rPr lang="fr-FR" dirty="0"/>
              <a:t>présentation</a:t>
            </a:r>
            <a:br>
              <a:rPr lang="fr-FR" dirty="0"/>
            </a:br>
            <a:r>
              <a:rPr lang="fr-FR" dirty="0"/>
              <a:t>sur 3 lignes</a:t>
            </a:r>
          </a:p>
        </p:txBody>
      </p:sp>
      <p:sp>
        <p:nvSpPr>
          <p:cNvPr id="4" name="Espace réservé de la date 3">
            <a:extLst>
              <a:ext uri="{FF2B5EF4-FFF2-40B4-BE49-F238E27FC236}">
                <a16:creationId xmlns:a16="http://schemas.microsoft.com/office/drawing/2014/main" id="{0269AB77-36D8-4EA6-BEDB-5CF44C315BF9}"/>
              </a:ext>
            </a:extLst>
          </p:cNvPr>
          <p:cNvSpPr>
            <a:spLocks noGrp="1"/>
          </p:cNvSpPr>
          <p:nvPr>
            <p:ph type="dt" sz="half" idx="10"/>
          </p:nvPr>
        </p:nvSpPr>
        <p:spPr>
          <a:xfrm>
            <a:off x="457200" y="5906803"/>
            <a:ext cx="2743200" cy="631944"/>
          </a:xfrm>
        </p:spPr>
        <p:txBody>
          <a:bodyPr anchor="ctr"/>
          <a:lstStyle>
            <a:lvl1pPr algn="l">
              <a:defRPr sz="1400" spc="300">
                <a:solidFill>
                  <a:schemeClr val="tx2"/>
                </a:solidFill>
              </a:defRPr>
            </a:lvl1pPr>
          </a:lstStyle>
          <a:p>
            <a:endParaRPr lang="fr-FR" dirty="0"/>
          </a:p>
        </p:txBody>
      </p:sp>
      <p:pic>
        <p:nvPicPr>
          <p:cNvPr id="12" name="Image 11">
            <a:extLst>
              <a:ext uri="{FF2B5EF4-FFF2-40B4-BE49-F238E27FC236}">
                <a16:creationId xmlns:a16="http://schemas.microsoft.com/office/drawing/2014/main" id="{54B7A8CA-BBA6-9AC1-3AB0-70676B9A12E4}"/>
              </a:ext>
            </a:extLst>
          </p:cNvPr>
          <p:cNvPicPr>
            <a:picLocks noChangeAspect="1"/>
          </p:cNvPicPr>
          <p:nvPr userDrawn="1"/>
        </p:nvPicPr>
        <p:blipFill>
          <a:blip r:embed="rId2"/>
          <a:srcRect/>
          <a:stretch/>
        </p:blipFill>
        <p:spPr>
          <a:xfrm>
            <a:off x="92600" y="189108"/>
            <a:ext cx="3255714" cy="1831698"/>
          </a:xfrm>
          <a:prstGeom prst="rect">
            <a:avLst/>
          </a:prstGeom>
        </p:spPr>
      </p:pic>
      <p:sp>
        <p:nvSpPr>
          <p:cNvPr id="7" name="Espace réservé du contenu 6">
            <a:extLst>
              <a:ext uri="{FF2B5EF4-FFF2-40B4-BE49-F238E27FC236}">
                <a16:creationId xmlns:a16="http://schemas.microsoft.com/office/drawing/2014/main" id="{B62E2736-C427-F68D-A26F-C39C3891B16E}"/>
              </a:ext>
            </a:extLst>
          </p:cNvPr>
          <p:cNvSpPr>
            <a:spLocks noGrp="1"/>
          </p:cNvSpPr>
          <p:nvPr>
            <p:ph sz="quarter" idx="11" hasCustomPrompt="1"/>
          </p:nvPr>
        </p:nvSpPr>
        <p:spPr>
          <a:xfrm>
            <a:off x="6411913" y="-1588"/>
            <a:ext cx="5816187" cy="6859588"/>
          </a:xfrm>
        </p:spPr>
        <p:txBody>
          <a:bodyPr anchor="ctr" anchorCtr="1">
            <a:normAutofit/>
          </a:bodyPr>
          <a:lstStyle>
            <a:lvl1pPr>
              <a:buNone/>
              <a:defRPr sz="1800">
                <a:solidFill>
                  <a:schemeClr val="tx2"/>
                </a:solidFill>
              </a:defRPr>
            </a:lvl1pPr>
          </a:lstStyle>
          <a:p>
            <a:pPr lvl="0"/>
            <a:r>
              <a:rPr lang="fr-BE" dirty="0"/>
              <a:t>Insérer une image </a:t>
            </a:r>
            <a:endParaRPr lang="fr-FR" dirty="0"/>
          </a:p>
        </p:txBody>
      </p:sp>
      <p:cxnSp>
        <p:nvCxnSpPr>
          <p:cNvPr id="9" name="Connecteur droit 8">
            <a:extLst>
              <a:ext uri="{FF2B5EF4-FFF2-40B4-BE49-F238E27FC236}">
                <a16:creationId xmlns:a16="http://schemas.microsoft.com/office/drawing/2014/main" id="{6A0D8715-2747-EF48-3C38-7AE5A2CD3081}"/>
              </a:ext>
            </a:extLst>
          </p:cNvPr>
          <p:cNvCxnSpPr>
            <a:cxnSpLocks/>
          </p:cNvCxnSpPr>
          <p:nvPr userDrawn="1"/>
        </p:nvCxnSpPr>
        <p:spPr>
          <a:xfrm flipH="1">
            <a:off x="457200" y="5601312"/>
            <a:ext cx="4184248" cy="0"/>
          </a:xfrm>
          <a:prstGeom prst="line">
            <a:avLst/>
          </a:prstGeom>
          <a:ln w="12700">
            <a:gradFill flip="none" rotWithShape="1">
              <a:gsLst>
                <a:gs pos="0">
                  <a:schemeClr val="accent1">
                    <a:lumMod val="5000"/>
                    <a:lumOff val="95000"/>
                  </a:schemeClr>
                </a:gs>
                <a:gs pos="10000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1657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ighlight_07">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0167D9D-6D17-63F9-AB7B-FECD845D5EB4}"/>
              </a:ext>
            </a:extLst>
          </p:cNvPr>
          <p:cNvPicPr>
            <a:picLocks noChangeAspect="1"/>
          </p:cNvPicPr>
          <p:nvPr userDrawn="1"/>
        </p:nvPicPr>
        <p:blipFill>
          <a:blip r:embed="rId2"/>
          <a:srcRect/>
          <a:stretch/>
        </p:blipFill>
        <p:spPr>
          <a:xfrm>
            <a:off x="0" y="3715843"/>
            <a:ext cx="12191999" cy="3142157"/>
          </a:xfrm>
          <a:prstGeom prst="rect">
            <a:avLst/>
          </a:prstGeom>
        </p:spPr>
      </p:pic>
      <p:sp>
        <p:nvSpPr>
          <p:cNvPr id="8" name="Espace réservé du texte 16">
            <a:extLst>
              <a:ext uri="{FF2B5EF4-FFF2-40B4-BE49-F238E27FC236}">
                <a16:creationId xmlns:a16="http://schemas.microsoft.com/office/drawing/2014/main" id="{9DFA05C5-C3C6-0578-4A5C-61A808A6D484}"/>
              </a:ext>
            </a:extLst>
          </p:cNvPr>
          <p:cNvSpPr>
            <a:spLocks noGrp="1"/>
          </p:cNvSpPr>
          <p:nvPr>
            <p:ph type="body" sz="quarter" idx="10" hasCustomPrompt="1"/>
          </p:nvPr>
        </p:nvSpPr>
        <p:spPr>
          <a:xfrm>
            <a:off x="369870" y="1261016"/>
            <a:ext cx="7368663" cy="2167984"/>
          </a:xfrm>
        </p:spPr>
        <p:txBody>
          <a:bodyPr wrap="square" lIns="0" tIns="0" rIns="0" bIns="0" anchor="t">
            <a:normAutofit/>
          </a:bodyPr>
          <a:lstStyle>
            <a:lvl1pPr marL="0" marR="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a:p>
            <a:pPr lvl="0"/>
            <a:endParaRPr lang="fr-FR" dirty="0"/>
          </a:p>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2" name="Titre 1">
            <a:extLst>
              <a:ext uri="{FF2B5EF4-FFF2-40B4-BE49-F238E27FC236}">
                <a16:creationId xmlns:a16="http://schemas.microsoft.com/office/drawing/2014/main" id="{3B891AB4-5E08-6873-C20C-4CBECDE29BEF}"/>
              </a:ext>
            </a:extLst>
          </p:cNvPr>
          <p:cNvSpPr>
            <a:spLocks noGrp="1"/>
          </p:cNvSpPr>
          <p:nvPr>
            <p:ph type="ctrTitle" hasCustomPrompt="1"/>
          </p:nvPr>
        </p:nvSpPr>
        <p:spPr>
          <a:xfrm>
            <a:off x="301117" y="401554"/>
            <a:ext cx="5794884"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3" name="Sous-titre 2">
            <a:extLst>
              <a:ext uri="{FF2B5EF4-FFF2-40B4-BE49-F238E27FC236}">
                <a16:creationId xmlns:a16="http://schemas.microsoft.com/office/drawing/2014/main" id="{F0AAF746-0901-59CC-7663-79614F9D0FDC}"/>
              </a:ext>
            </a:extLst>
          </p:cNvPr>
          <p:cNvSpPr>
            <a:spLocks noGrp="1"/>
          </p:cNvSpPr>
          <p:nvPr>
            <p:ph type="subTitle" idx="1" hasCustomPrompt="1"/>
          </p:nvPr>
        </p:nvSpPr>
        <p:spPr>
          <a:xfrm>
            <a:off x="301114" y="196339"/>
            <a:ext cx="5794885"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cxnSp>
        <p:nvCxnSpPr>
          <p:cNvPr id="5" name="Connecteur droit 4">
            <a:extLst>
              <a:ext uri="{FF2B5EF4-FFF2-40B4-BE49-F238E27FC236}">
                <a16:creationId xmlns:a16="http://schemas.microsoft.com/office/drawing/2014/main" id="{61C748C1-5C08-C239-08C2-0BE10F9FCC9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1" name="Espace réservé du texte 16">
            <a:extLst>
              <a:ext uri="{FF2B5EF4-FFF2-40B4-BE49-F238E27FC236}">
                <a16:creationId xmlns:a16="http://schemas.microsoft.com/office/drawing/2014/main" id="{150C40F1-81A5-DCF8-19A2-AC71ABBB9E23}"/>
              </a:ext>
            </a:extLst>
          </p:cNvPr>
          <p:cNvSpPr>
            <a:spLocks noGrp="1"/>
          </p:cNvSpPr>
          <p:nvPr>
            <p:ph type="body" sz="quarter" idx="13" hasCustomPrompt="1"/>
          </p:nvPr>
        </p:nvSpPr>
        <p:spPr>
          <a:xfrm>
            <a:off x="1934609" y="4402667"/>
            <a:ext cx="8884196" cy="1194317"/>
          </a:xfrm>
        </p:spPr>
        <p:txBody>
          <a:bodyPr wrap="square" lIns="0" tIns="0" rIns="0" bIns="0" anchor="t">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p>
        </p:txBody>
      </p:sp>
      <p:sp>
        <p:nvSpPr>
          <p:cNvPr id="7" name="Espace réservé du numéro de diapositive 5">
            <a:extLst>
              <a:ext uri="{FF2B5EF4-FFF2-40B4-BE49-F238E27FC236}">
                <a16:creationId xmlns:a16="http://schemas.microsoft.com/office/drawing/2014/main" id="{1A20CA08-4B69-C88B-1225-2EEBCDEC7687}"/>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solidFill>
                <a:schemeClr val="bg1"/>
              </a:solidFill>
            </a:endParaRPr>
          </a:p>
        </p:txBody>
      </p:sp>
      <p:pic>
        <p:nvPicPr>
          <p:cNvPr id="12" name="Image 18">
            <a:extLst>
              <a:ext uri="{FF2B5EF4-FFF2-40B4-BE49-F238E27FC236}">
                <a16:creationId xmlns:a16="http://schemas.microsoft.com/office/drawing/2014/main" id="{52DA3922-A5AB-38DA-48A3-29FF994E4BBD}"/>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18805" y="6193559"/>
            <a:ext cx="1119755" cy="629697"/>
          </a:xfrm>
          <a:prstGeom prst="rect">
            <a:avLst/>
          </a:prstGeom>
        </p:spPr>
      </p:pic>
    </p:spTree>
    <p:extLst>
      <p:ext uri="{BB962C8B-B14F-4D97-AF65-F5344CB8AC3E}">
        <p14:creationId xmlns:p14="http://schemas.microsoft.com/office/powerpoint/2010/main" val="4267754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u+EcranOrdi">
    <p:spTree>
      <p:nvGrpSpPr>
        <p:cNvPr id="1" name=""/>
        <p:cNvGrpSpPr/>
        <p:nvPr/>
      </p:nvGrpSpPr>
      <p:grpSpPr>
        <a:xfrm>
          <a:off x="0" y="0"/>
          <a:ext cx="0" cy="0"/>
          <a:chOff x="0" y="0"/>
          <a:chExt cx="0" cy="0"/>
        </a:xfrm>
      </p:grpSpPr>
      <p:pic>
        <p:nvPicPr>
          <p:cNvPr id="8" name="Image 7" descr="Une image contenant capture d’écran, noir, texte, noir et blanc&#10;&#10;Le contenu généré par l’IA peut être incorrect.">
            <a:extLst>
              <a:ext uri="{FF2B5EF4-FFF2-40B4-BE49-F238E27FC236}">
                <a16:creationId xmlns:a16="http://schemas.microsoft.com/office/drawing/2014/main" id="{8E7CC24D-809B-FD26-5A09-0C7F2ACBB4E8}"/>
              </a:ext>
            </a:extLst>
          </p:cNvPr>
          <p:cNvPicPr>
            <a:picLocks noChangeAspect="1"/>
          </p:cNvPicPr>
          <p:nvPr userDrawn="1"/>
        </p:nvPicPr>
        <p:blipFill>
          <a:blip r:embed="rId2"/>
          <a:srcRect l="22370" t="22721" r="20748" b="22334"/>
          <a:stretch>
            <a:fillRect/>
          </a:stretch>
        </p:blipFill>
        <p:spPr>
          <a:xfrm>
            <a:off x="6096000" y="736487"/>
            <a:ext cx="7922057" cy="5739326"/>
          </a:xfrm>
          <a:prstGeom prst="rect">
            <a:avLst/>
          </a:prstGeom>
        </p:spPr>
      </p:pic>
      <p:sp>
        <p:nvSpPr>
          <p:cNvPr id="2" name="Titre 1">
            <a:extLst>
              <a:ext uri="{FF2B5EF4-FFF2-40B4-BE49-F238E27FC236}">
                <a16:creationId xmlns:a16="http://schemas.microsoft.com/office/drawing/2014/main" id="{2030D25F-0C31-962B-D6F9-1F835AA4355C}"/>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4" name="Sous-titre 2">
            <a:extLst>
              <a:ext uri="{FF2B5EF4-FFF2-40B4-BE49-F238E27FC236}">
                <a16:creationId xmlns:a16="http://schemas.microsoft.com/office/drawing/2014/main" id="{86798259-E7BA-8F61-6BC5-FFAA5A277724}"/>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6" name="Espace réservé du numéro de diapositive 5">
            <a:extLst>
              <a:ext uri="{FF2B5EF4-FFF2-40B4-BE49-F238E27FC236}">
                <a16:creationId xmlns:a16="http://schemas.microsoft.com/office/drawing/2014/main" id="{162202F1-CA83-AC27-357E-10391C8A04DB}"/>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0" name="Connecteur droit 9">
            <a:extLst>
              <a:ext uri="{FF2B5EF4-FFF2-40B4-BE49-F238E27FC236}">
                <a16:creationId xmlns:a16="http://schemas.microsoft.com/office/drawing/2014/main" id="{D2949C7A-4EF7-FDBB-58B1-A956014A5A13}"/>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Espace réservé du texte 16">
            <a:extLst>
              <a:ext uri="{FF2B5EF4-FFF2-40B4-BE49-F238E27FC236}">
                <a16:creationId xmlns:a16="http://schemas.microsoft.com/office/drawing/2014/main" id="{D6FC3742-6DD0-A247-DC29-CBB0B572B46C}"/>
              </a:ext>
            </a:extLst>
          </p:cNvPr>
          <p:cNvSpPr>
            <a:spLocks noGrp="1"/>
          </p:cNvSpPr>
          <p:nvPr>
            <p:ph type="body" sz="quarter" idx="10" hasCustomPrompt="1"/>
          </p:nvPr>
        </p:nvSpPr>
        <p:spPr>
          <a:xfrm>
            <a:off x="369870" y="2105025"/>
            <a:ext cx="5468955"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9" name="Espace réservé du texte 16">
            <a:extLst>
              <a:ext uri="{FF2B5EF4-FFF2-40B4-BE49-F238E27FC236}">
                <a16:creationId xmlns:a16="http://schemas.microsoft.com/office/drawing/2014/main" id="{92E60E94-56E7-AB75-180A-03C67324096D}"/>
              </a:ext>
            </a:extLst>
          </p:cNvPr>
          <p:cNvSpPr>
            <a:spLocks noGrp="1"/>
          </p:cNvSpPr>
          <p:nvPr>
            <p:ph type="body" sz="quarter" idx="13" hasCustomPrompt="1"/>
          </p:nvPr>
        </p:nvSpPr>
        <p:spPr>
          <a:xfrm>
            <a:off x="369872" y="1381542"/>
            <a:ext cx="5468953"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pic>
        <p:nvPicPr>
          <p:cNvPr id="3" name="Graphique 2">
            <a:extLst>
              <a:ext uri="{FF2B5EF4-FFF2-40B4-BE49-F238E27FC236}">
                <a16:creationId xmlns:a16="http://schemas.microsoft.com/office/drawing/2014/main" id="{C465A7FA-4BDE-8664-1F12-A73DB906349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03803" y="6185123"/>
            <a:ext cx="1149759" cy="646570"/>
          </a:xfrm>
          <a:prstGeom prst="rect">
            <a:avLst/>
          </a:prstGeom>
        </p:spPr>
      </p:pic>
      <p:sp>
        <p:nvSpPr>
          <p:cNvPr id="5" name="Espace réservé pour une image  35">
            <a:extLst>
              <a:ext uri="{FF2B5EF4-FFF2-40B4-BE49-F238E27FC236}">
                <a16:creationId xmlns:a16="http://schemas.microsoft.com/office/drawing/2014/main" id="{36454554-9A50-325E-358F-47C1BAF5D16D}"/>
              </a:ext>
            </a:extLst>
          </p:cNvPr>
          <p:cNvSpPr>
            <a:spLocks noGrp="1"/>
          </p:cNvSpPr>
          <p:nvPr>
            <p:ph type="pic" sz="quarter" idx="19" hasCustomPrompt="1"/>
          </p:nvPr>
        </p:nvSpPr>
        <p:spPr>
          <a:xfrm>
            <a:off x="6819980" y="1371032"/>
            <a:ext cx="5907353" cy="4000819"/>
          </a:xfrm>
          <a:custGeom>
            <a:avLst/>
            <a:gdLst>
              <a:gd name="connsiteX0" fmla="*/ 2680832 w 5604505"/>
              <a:gd name="connsiteY0" fmla="*/ 0 h 3795712"/>
              <a:gd name="connsiteX1" fmla="*/ 2680832 w 5604505"/>
              <a:gd name="connsiteY1" fmla="*/ 98425 h 3795712"/>
              <a:gd name="connsiteX2" fmla="*/ 3231443 w 5604505"/>
              <a:gd name="connsiteY2" fmla="*/ 95250 h 3795712"/>
              <a:gd name="connsiteX3" fmla="*/ 3228268 w 5604505"/>
              <a:gd name="connsiteY3" fmla="*/ 0 h 3795712"/>
              <a:gd name="connsiteX4" fmla="*/ 5604505 w 5604505"/>
              <a:gd name="connsiteY4" fmla="*/ 0 h 3795712"/>
              <a:gd name="connsiteX5" fmla="*/ 5604505 w 5604505"/>
              <a:gd name="connsiteY5" fmla="*/ 3795712 h 3795712"/>
              <a:gd name="connsiteX6" fmla="*/ 0 w 5604505"/>
              <a:gd name="connsiteY6" fmla="*/ 3795712 h 3795712"/>
              <a:gd name="connsiteX7" fmla="*/ 0 w 5604505"/>
              <a:gd name="connsiteY7" fmla="*/ 37928 h 3795712"/>
              <a:gd name="connsiteX8" fmla="*/ 1580 w 5604505"/>
              <a:gd name="connsiteY8" fmla="*/ 33017 h 3795712"/>
              <a:gd name="connsiteX9" fmla="*/ 52600 w 5604505"/>
              <a:gd name="connsiteY9" fmla="*/ 5180 h 379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4505" h="3795712">
                <a:moveTo>
                  <a:pt x="2680832" y="0"/>
                </a:moveTo>
                <a:cubicBezTo>
                  <a:pt x="2679774" y="33867"/>
                  <a:pt x="2681890" y="64558"/>
                  <a:pt x="2680832" y="98425"/>
                </a:cubicBezTo>
                <a:lnTo>
                  <a:pt x="3231443" y="95250"/>
                </a:lnTo>
                <a:lnTo>
                  <a:pt x="3228268" y="0"/>
                </a:lnTo>
                <a:lnTo>
                  <a:pt x="5604505" y="0"/>
                </a:lnTo>
                <a:lnTo>
                  <a:pt x="5604505" y="3795712"/>
                </a:lnTo>
                <a:lnTo>
                  <a:pt x="0" y="3795712"/>
                </a:lnTo>
                <a:lnTo>
                  <a:pt x="0" y="37928"/>
                </a:lnTo>
                <a:lnTo>
                  <a:pt x="1580" y="33017"/>
                </a:lnTo>
                <a:cubicBezTo>
                  <a:pt x="13994" y="9961"/>
                  <a:pt x="33425" y="7061"/>
                  <a:pt x="52600" y="5180"/>
                </a:cubicBezTo>
                <a:close/>
              </a:path>
            </a:pathLst>
          </a:custGeom>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r>
              <a:rPr lang="fr-FR" dirty="0"/>
              <a:t>Cliquez pour insérer une image</a:t>
            </a:r>
          </a:p>
        </p:txBody>
      </p:sp>
    </p:spTree>
    <p:extLst>
      <p:ext uri="{BB962C8B-B14F-4D97-AF65-F5344CB8AC3E}">
        <p14:creationId xmlns:p14="http://schemas.microsoft.com/office/powerpoint/2010/main" val="1489847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u+EcranGSM">
    <p:spTree>
      <p:nvGrpSpPr>
        <p:cNvPr id="1" name=""/>
        <p:cNvGrpSpPr/>
        <p:nvPr/>
      </p:nvGrpSpPr>
      <p:grpSpPr>
        <a:xfrm>
          <a:off x="0" y="0"/>
          <a:ext cx="0" cy="0"/>
          <a:chOff x="0" y="0"/>
          <a:chExt cx="0" cy="0"/>
        </a:xfrm>
      </p:grpSpPr>
      <p:pic>
        <p:nvPicPr>
          <p:cNvPr id="5" name="Image 4" descr="Une image contenant capture d’écran, Téléphone mobile, noir, conception&#10;&#10;Le contenu généré par l’IA peut être incorrect.">
            <a:extLst>
              <a:ext uri="{FF2B5EF4-FFF2-40B4-BE49-F238E27FC236}">
                <a16:creationId xmlns:a16="http://schemas.microsoft.com/office/drawing/2014/main" id="{0F013837-9EC1-300F-9DF9-14FF89F2E5B5}"/>
              </a:ext>
            </a:extLst>
          </p:cNvPr>
          <p:cNvPicPr>
            <a:picLocks noChangeAspect="1"/>
          </p:cNvPicPr>
          <p:nvPr userDrawn="1"/>
        </p:nvPicPr>
        <p:blipFill>
          <a:blip r:embed="rId2"/>
          <a:srcRect l="31590" t="12489" r="32022" b="13540"/>
          <a:stretch>
            <a:fillRect/>
          </a:stretch>
        </p:blipFill>
        <p:spPr>
          <a:xfrm>
            <a:off x="7624583" y="1209136"/>
            <a:ext cx="3107585" cy="4737875"/>
          </a:xfrm>
          <a:prstGeom prst="rect">
            <a:avLst/>
          </a:prstGeom>
        </p:spPr>
      </p:pic>
      <p:sp>
        <p:nvSpPr>
          <p:cNvPr id="2" name="Titre 1">
            <a:extLst>
              <a:ext uri="{FF2B5EF4-FFF2-40B4-BE49-F238E27FC236}">
                <a16:creationId xmlns:a16="http://schemas.microsoft.com/office/drawing/2014/main" id="{5979885C-2EA7-A1E5-6DB3-BCFC15893EEB}"/>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4" name="Sous-titre 2">
            <a:extLst>
              <a:ext uri="{FF2B5EF4-FFF2-40B4-BE49-F238E27FC236}">
                <a16:creationId xmlns:a16="http://schemas.microsoft.com/office/drawing/2014/main" id="{BCA23B08-9AE8-6E8C-277B-6F11099BAA09}"/>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8" name="Espace réservé du numéro de diapositive 5">
            <a:extLst>
              <a:ext uri="{FF2B5EF4-FFF2-40B4-BE49-F238E27FC236}">
                <a16:creationId xmlns:a16="http://schemas.microsoft.com/office/drawing/2014/main" id="{A2026A6A-F9DA-E918-41BE-340A7B670D4C}"/>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0" name="Connecteur droit 9">
            <a:extLst>
              <a:ext uri="{FF2B5EF4-FFF2-40B4-BE49-F238E27FC236}">
                <a16:creationId xmlns:a16="http://schemas.microsoft.com/office/drawing/2014/main" id="{F0EFEF50-9AE7-BCFB-28D5-0113345A5873}"/>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Espace réservé du texte 16">
            <a:extLst>
              <a:ext uri="{FF2B5EF4-FFF2-40B4-BE49-F238E27FC236}">
                <a16:creationId xmlns:a16="http://schemas.microsoft.com/office/drawing/2014/main" id="{18286EE6-1D4E-4E61-E3CF-BAC67219CB88}"/>
              </a:ext>
            </a:extLst>
          </p:cNvPr>
          <p:cNvSpPr>
            <a:spLocks noGrp="1"/>
          </p:cNvSpPr>
          <p:nvPr>
            <p:ph type="body" sz="quarter" idx="10" hasCustomPrompt="1"/>
          </p:nvPr>
        </p:nvSpPr>
        <p:spPr>
          <a:xfrm>
            <a:off x="369870" y="2105025"/>
            <a:ext cx="5468955"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9" name="Espace réservé du texte 16">
            <a:extLst>
              <a:ext uri="{FF2B5EF4-FFF2-40B4-BE49-F238E27FC236}">
                <a16:creationId xmlns:a16="http://schemas.microsoft.com/office/drawing/2014/main" id="{1E66E8AD-F1E5-FFC1-30E5-C1FAB3C792C4}"/>
              </a:ext>
            </a:extLst>
          </p:cNvPr>
          <p:cNvSpPr>
            <a:spLocks noGrp="1"/>
          </p:cNvSpPr>
          <p:nvPr>
            <p:ph type="body" sz="quarter" idx="13" hasCustomPrompt="1"/>
          </p:nvPr>
        </p:nvSpPr>
        <p:spPr>
          <a:xfrm>
            <a:off x="369872" y="1381542"/>
            <a:ext cx="5468953"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pic>
        <p:nvPicPr>
          <p:cNvPr id="3" name="Graphique 2">
            <a:extLst>
              <a:ext uri="{FF2B5EF4-FFF2-40B4-BE49-F238E27FC236}">
                <a16:creationId xmlns:a16="http://schemas.microsoft.com/office/drawing/2014/main" id="{FBFC2267-30B2-7CAA-466C-5995CD9D5A5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03803" y="6185123"/>
            <a:ext cx="1149759" cy="646570"/>
          </a:xfrm>
          <a:prstGeom prst="rect">
            <a:avLst/>
          </a:prstGeom>
        </p:spPr>
      </p:pic>
      <p:sp>
        <p:nvSpPr>
          <p:cNvPr id="6" name="Espace réservé pour une image  18">
            <a:extLst>
              <a:ext uri="{FF2B5EF4-FFF2-40B4-BE49-F238E27FC236}">
                <a16:creationId xmlns:a16="http://schemas.microsoft.com/office/drawing/2014/main" id="{B3C090B6-F400-50CE-E54F-A2AC2365AECD}"/>
              </a:ext>
            </a:extLst>
          </p:cNvPr>
          <p:cNvSpPr>
            <a:spLocks noGrp="1"/>
          </p:cNvSpPr>
          <p:nvPr>
            <p:ph type="pic" sz="quarter" idx="18" hasCustomPrompt="1"/>
          </p:nvPr>
        </p:nvSpPr>
        <p:spPr>
          <a:xfrm>
            <a:off x="8211312" y="1503201"/>
            <a:ext cx="1983723" cy="4219012"/>
          </a:xfrm>
          <a:custGeom>
            <a:avLst/>
            <a:gdLst>
              <a:gd name="connsiteX0" fmla="*/ 353299 w 2275609"/>
              <a:gd name="connsiteY0" fmla="*/ 0 h 4839799"/>
              <a:gd name="connsiteX1" fmla="*/ 1937897 w 2275609"/>
              <a:gd name="connsiteY1" fmla="*/ 5197 h 4839799"/>
              <a:gd name="connsiteX2" fmla="*/ 2275609 w 2275609"/>
              <a:gd name="connsiteY2" fmla="*/ 379277 h 4839799"/>
              <a:gd name="connsiteX3" fmla="*/ 2275609 w 2275609"/>
              <a:gd name="connsiteY3" fmla="*/ 4434545 h 4839799"/>
              <a:gd name="connsiteX4" fmla="*/ 1896333 w 2275609"/>
              <a:gd name="connsiteY4" fmla="*/ 4839799 h 4839799"/>
              <a:gd name="connsiteX5" fmla="*/ 379276 w 2275609"/>
              <a:gd name="connsiteY5" fmla="*/ 4829408 h 4839799"/>
              <a:gd name="connsiteX6" fmla="*/ 0 w 2275609"/>
              <a:gd name="connsiteY6" fmla="*/ 4434545 h 4839799"/>
              <a:gd name="connsiteX7" fmla="*/ 0 w 2275609"/>
              <a:gd name="connsiteY7" fmla="*/ 342909 h 4839799"/>
              <a:gd name="connsiteX8" fmla="*/ 353299 w 2275609"/>
              <a:gd name="connsiteY8" fmla="*/ 0 h 483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609" h="4839799">
                <a:moveTo>
                  <a:pt x="353299" y="0"/>
                </a:moveTo>
                <a:lnTo>
                  <a:pt x="1937897" y="5197"/>
                </a:lnTo>
                <a:cubicBezTo>
                  <a:pt x="2147365" y="5197"/>
                  <a:pt x="2275609" y="169809"/>
                  <a:pt x="2275609" y="379277"/>
                </a:cubicBezTo>
                <a:lnTo>
                  <a:pt x="2275609" y="4434545"/>
                </a:lnTo>
                <a:cubicBezTo>
                  <a:pt x="2275609" y="4644013"/>
                  <a:pt x="2147365" y="4839799"/>
                  <a:pt x="1896333" y="4839799"/>
                </a:cubicBezTo>
                <a:lnTo>
                  <a:pt x="379276" y="4829408"/>
                </a:lnTo>
                <a:cubicBezTo>
                  <a:pt x="138636" y="4829408"/>
                  <a:pt x="0" y="4711554"/>
                  <a:pt x="0" y="4434545"/>
                </a:cubicBezTo>
                <a:lnTo>
                  <a:pt x="0" y="342909"/>
                </a:lnTo>
                <a:cubicBezTo>
                  <a:pt x="0" y="133441"/>
                  <a:pt x="143831" y="0"/>
                  <a:pt x="353299" y="0"/>
                </a:cubicBezTo>
                <a:close/>
              </a:path>
            </a:pathLst>
          </a:custGeom>
        </p:spPr>
        <p:txBody>
          <a:bodyPr wrap="square" anchor="ctr" anchorCtr="0">
            <a:noAutofit/>
          </a:bodyPr>
          <a:lstStyle>
            <a:lvl1pPr marL="0" indent="0" algn="ctr">
              <a:buFontTx/>
              <a:buNone/>
              <a:defRPr sz="1600"/>
            </a:lvl1pPr>
          </a:lstStyle>
          <a:p>
            <a:r>
              <a:rPr lang="fr-FR" dirty="0"/>
              <a:t>Cliquez pour insérer une image</a:t>
            </a:r>
          </a:p>
        </p:txBody>
      </p:sp>
    </p:spTree>
    <p:extLst>
      <p:ext uri="{BB962C8B-B14F-4D97-AF65-F5344CB8AC3E}">
        <p14:creationId xmlns:p14="http://schemas.microsoft.com/office/powerpoint/2010/main" val="1960591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e_Highlight_0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30D25F-0C31-962B-D6F9-1F835AA4355C}"/>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4" name="Sous-titre 2">
            <a:extLst>
              <a:ext uri="{FF2B5EF4-FFF2-40B4-BE49-F238E27FC236}">
                <a16:creationId xmlns:a16="http://schemas.microsoft.com/office/drawing/2014/main" id="{86798259-E7BA-8F61-6BC5-FFAA5A277724}"/>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6" name="Espace réservé du numéro de diapositive 5">
            <a:extLst>
              <a:ext uri="{FF2B5EF4-FFF2-40B4-BE49-F238E27FC236}">
                <a16:creationId xmlns:a16="http://schemas.microsoft.com/office/drawing/2014/main" id="{162202F1-CA83-AC27-357E-10391C8A04DB}"/>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0" name="Connecteur droit 9">
            <a:extLst>
              <a:ext uri="{FF2B5EF4-FFF2-40B4-BE49-F238E27FC236}">
                <a16:creationId xmlns:a16="http://schemas.microsoft.com/office/drawing/2014/main" id="{D2949C7A-4EF7-FDBB-58B1-A956014A5A13}"/>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Espace réservé du texte 16">
            <a:extLst>
              <a:ext uri="{FF2B5EF4-FFF2-40B4-BE49-F238E27FC236}">
                <a16:creationId xmlns:a16="http://schemas.microsoft.com/office/drawing/2014/main" id="{D6FC3742-6DD0-A247-DC29-CBB0B572B46C}"/>
              </a:ext>
            </a:extLst>
          </p:cNvPr>
          <p:cNvSpPr>
            <a:spLocks noGrp="1"/>
          </p:cNvSpPr>
          <p:nvPr>
            <p:ph type="body" sz="quarter" idx="10" hasCustomPrompt="1"/>
          </p:nvPr>
        </p:nvSpPr>
        <p:spPr>
          <a:xfrm>
            <a:off x="369870" y="2105025"/>
            <a:ext cx="5468955"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9" name="Espace réservé du texte 16">
            <a:extLst>
              <a:ext uri="{FF2B5EF4-FFF2-40B4-BE49-F238E27FC236}">
                <a16:creationId xmlns:a16="http://schemas.microsoft.com/office/drawing/2014/main" id="{92E60E94-56E7-AB75-180A-03C67324096D}"/>
              </a:ext>
            </a:extLst>
          </p:cNvPr>
          <p:cNvSpPr>
            <a:spLocks noGrp="1"/>
          </p:cNvSpPr>
          <p:nvPr>
            <p:ph type="body" sz="quarter" idx="13" hasCustomPrompt="1"/>
          </p:nvPr>
        </p:nvSpPr>
        <p:spPr>
          <a:xfrm>
            <a:off x="369872" y="1381542"/>
            <a:ext cx="5468953"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pic>
        <p:nvPicPr>
          <p:cNvPr id="3" name="Image 2">
            <a:extLst>
              <a:ext uri="{FF2B5EF4-FFF2-40B4-BE49-F238E27FC236}">
                <a16:creationId xmlns:a16="http://schemas.microsoft.com/office/drawing/2014/main" id="{44B4CFA0-2F7D-1E66-5C59-2D4CBAE224E5}"/>
              </a:ext>
            </a:extLst>
          </p:cNvPr>
          <p:cNvPicPr>
            <a:picLocks noChangeAspect="1"/>
          </p:cNvPicPr>
          <p:nvPr userDrawn="1"/>
        </p:nvPicPr>
        <p:blipFill>
          <a:blip r:embed="rId2"/>
          <a:srcRect/>
          <a:stretch/>
        </p:blipFill>
        <p:spPr>
          <a:xfrm>
            <a:off x="6353177" y="1302841"/>
            <a:ext cx="5838823" cy="4364946"/>
          </a:xfrm>
          <a:prstGeom prst="rect">
            <a:avLst/>
          </a:prstGeom>
        </p:spPr>
      </p:pic>
      <p:pic>
        <p:nvPicPr>
          <p:cNvPr id="13" name="Image 12">
            <a:extLst>
              <a:ext uri="{FF2B5EF4-FFF2-40B4-BE49-F238E27FC236}">
                <a16:creationId xmlns:a16="http://schemas.microsoft.com/office/drawing/2014/main" id="{0B0BB34F-E2DB-F9CC-A0D4-57D372D3D9B3}"/>
              </a:ext>
            </a:extLst>
          </p:cNvPr>
          <p:cNvPicPr>
            <a:picLocks noChangeAspect="1"/>
          </p:cNvPicPr>
          <p:nvPr userDrawn="1"/>
        </p:nvPicPr>
        <p:blipFill>
          <a:blip r:embed="rId3"/>
          <a:stretch>
            <a:fillRect/>
          </a:stretch>
        </p:blipFill>
        <p:spPr>
          <a:xfrm>
            <a:off x="6353177" y="1302841"/>
            <a:ext cx="5838823" cy="4364946"/>
          </a:xfrm>
          <a:prstGeom prst="rect">
            <a:avLst/>
          </a:prstGeom>
        </p:spPr>
      </p:pic>
      <p:sp>
        <p:nvSpPr>
          <p:cNvPr id="14" name="Espace réservé du texte 16">
            <a:extLst>
              <a:ext uri="{FF2B5EF4-FFF2-40B4-BE49-F238E27FC236}">
                <a16:creationId xmlns:a16="http://schemas.microsoft.com/office/drawing/2014/main" id="{2F9B875E-6CA9-AD64-6B2E-2FEDE514B6D0}"/>
              </a:ext>
            </a:extLst>
          </p:cNvPr>
          <p:cNvSpPr>
            <a:spLocks noGrp="1"/>
          </p:cNvSpPr>
          <p:nvPr>
            <p:ph type="body" sz="quarter" idx="17" hasCustomPrompt="1"/>
          </p:nvPr>
        </p:nvSpPr>
        <p:spPr>
          <a:xfrm>
            <a:off x="7490610" y="2130430"/>
            <a:ext cx="3563955" cy="2597140"/>
          </a:xfrm>
        </p:spPr>
        <p:txBody>
          <a:bodyPr wrap="square" lIns="0" tIns="0" rIns="0" bIns="0" anchor="ctr" anchorCtr="0">
            <a:normAutofit/>
          </a:bodyPr>
          <a:lstStyle>
            <a:lvl1pPr marL="0" indent="0" algn="ctr">
              <a:lnSpc>
                <a:spcPct val="100000"/>
              </a:lnSpc>
              <a:buNone/>
              <a:defRPr sz="10000" b="0" i="0">
                <a:solidFill>
                  <a:schemeClr val="bg1"/>
                </a:solidFill>
                <a:latin typeface="Aptos" panose="020B0004020202020204" pitchFamily="34" charset="0"/>
              </a:defRPr>
            </a:lvl1pPr>
          </a:lstStyle>
          <a:p>
            <a:pPr lvl="0"/>
            <a:r>
              <a:rPr lang="fr-FR" dirty="0"/>
              <a:t>+56%</a:t>
            </a:r>
          </a:p>
        </p:txBody>
      </p:sp>
      <p:pic>
        <p:nvPicPr>
          <p:cNvPr id="19" name="Graphique 18">
            <a:extLst>
              <a:ext uri="{FF2B5EF4-FFF2-40B4-BE49-F238E27FC236}">
                <a16:creationId xmlns:a16="http://schemas.microsoft.com/office/drawing/2014/main" id="{586CE0A2-54E8-A1DB-21A4-CE65321ABF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163668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e_Highlight_0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30D25F-0C31-962B-D6F9-1F835AA4355C}"/>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4" name="Sous-titre 2">
            <a:extLst>
              <a:ext uri="{FF2B5EF4-FFF2-40B4-BE49-F238E27FC236}">
                <a16:creationId xmlns:a16="http://schemas.microsoft.com/office/drawing/2014/main" id="{86798259-E7BA-8F61-6BC5-FFAA5A277724}"/>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6" name="Espace réservé du numéro de diapositive 5">
            <a:extLst>
              <a:ext uri="{FF2B5EF4-FFF2-40B4-BE49-F238E27FC236}">
                <a16:creationId xmlns:a16="http://schemas.microsoft.com/office/drawing/2014/main" id="{162202F1-CA83-AC27-357E-10391C8A04DB}"/>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0" name="Connecteur droit 9">
            <a:extLst>
              <a:ext uri="{FF2B5EF4-FFF2-40B4-BE49-F238E27FC236}">
                <a16:creationId xmlns:a16="http://schemas.microsoft.com/office/drawing/2014/main" id="{D2949C7A-4EF7-FDBB-58B1-A956014A5A13}"/>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Espace réservé du texte 16">
            <a:extLst>
              <a:ext uri="{FF2B5EF4-FFF2-40B4-BE49-F238E27FC236}">
                <a16:creationId xmlns:a16="http://schemas.microsoft.com/office/drawing/2014/main" id="{D6FC3742-6DD0-A247-DC29-CBB0B572B46C}"/>
              </a:ext>
            </a:extLst>
          </p:cNvPr>
          <p:cNvSpPr>
            <a:spLocks noGrp="1"/>
          </p:cNvSpPr>
          <p:nvPr>
            <p:ph type="body" sz="quarter" idx="10" hasCustomPrompt="1"/>
          </p:nvPr>
        </p:nvSpPr>
        <p:spPr>
          <a:xfrm>
            <a:off x="369870" y="2105025"/>
            <a:ext cx="5468955"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9" name="Espace réservé du texte 16">
            <a:extLst>
              <a:ext uri="{FF2B5EF4-FFF2-40B4-BE49-F238E27FC236}">
                <a16:creationId xmlns:a16="http://schemas.microsoft.com/office/drawing/2014/main" id="{92E60E94-56E7-AB75-180A-03C67324096D}"/>
              </a:ext>
            </a:extLst>
          </p:cNvPr>
          <p:cNvSpPr>
            <a:spLocks noGrp="1"/>
          </p:cNvSpPr>
          <p:nvPr>
            <p:ph type="body" sz="quarter" idx="13" hasCustomPrompt="1"/>
          </p:nvPr>
        </p:nvSpPr>
        <p:spPr>
          <a:xfrm>
            <a:off x="369872" y="1381542"/>
            <a:ext cx="5468953"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pic>
        <p:nvPicPr>
          <p:cNvPr id="3" name="Image 2">
            <a:extLst>
              <a:ext uri="{FF2B5EF4-FFF2-40B4-BE49-F238E27FC236}">
                <a16:creationId xmlns:a16="http://schemas.microsoft.com/office/drawing/2014/main" id="{44B4CFA0-2F7D-1E66-5C59-2D4CBAE224E5}"/>
              </a:ext>
            </a:extLst>
          </p:cNvPr>
          <p:cNvPicPr>
            <a:picLocks noChangeAspect="1"/>
          </p:cNvPicPr>
          <p:nvPr userDrawn="1"/>
        </p:nvPicPr>
        <p:blipFill>
          <a:blip r:embed="rId2"/>
          <a:srcRect/>
          <a:stretch/>
        </p:blipFill>
        <p:spPr>
          <a:xfrm>
            <a:off x="6353177" y="1302841"/>
            <a:ext cx="5838823" cy="4364946"/>
          </a:xfrm>
          <a:prstGeom prst="rect">
            <a:avLst/>
          </a:prstGeom>
        </p:spPr>
      </p:pic>
      <p:pic>
        <p:nvPicPr>
          <p:cNvPr id="13" name="Image 12">
            <a:extLst>
              <a:ext uri="{FF2B5EF4-FFF2-40B4-BE49-F238E27FC236}">
                <a16:creationId xmlns:a16="http://schemas.microsoft.com/office/drawing/2014/main" id="{0B0BB34F-E2DB-F9CC-A0D4-57D372D3D9B3}"/>
              </a:ext>
            </a:extLst>
          </p:cNvPr>
          <p:cNvPicPr>
            <a:picLocks noChangeAspect="1"/>
          </p:cNvPicPr>
          <p:nvPr userDrawn="1"/>
        </p:nvPicPr>
        <p:blipFill>
          <a:blip r:embed="rId3"/>
          <a:stretch>
            <a:fillRect/>
          </a:stretch>
        </p:blipFill>
        <p:spPr>
          <a:xfrm>
            <a:off x="6353177" y="1302841"/>
            <a:ext cx="5838823" cy="4364946"/>
          </a:xfrm>
          <a:prstGeom prst="rect">
            <a:avLst/>
          </a:prstGeom>
          <a:solidFill>
            <a:schemeClr val="accent5"/>
          </a:solidFill>
        </p:spPr>
      </p:pic>
      <p:sp>
        <p:nvSpPr>
          <p:cNvPr id="14" name="Espace réservé du texte 16">
            <a:extLst>
              <a:ext uri="{FF2B5EF4-FFF2-40B4-BE49-F238E27FC236}">
                <a16:creationId xmlns:a16="http://schemas.microsoft.com/office/drawing/2014/main" id="{2F9B875E-6CA9-AD64-6B2E-2FEDE514B6D0}"/>
              </a:ext>
            </a:extLst>
          </p:cNvPr>
          <p:cNvSpPr>
            <a:spLocks noGrp="1"/>
          </p:cNvSpPr>
          <p:nvPr>
            <p:ph type="body" sz="quarter" idx="17" hasCustomPrompt="1"/>
          </p:nvPr>
        </p:nvSpPr>
        <p:spPr>
          <a:xfrm>
            <a:off x="7490610" y="2130430"/>
            <a:ext cx="3563955" cy="2597140"/>
          </a:xfrm>
        </p:spPr>
        <p:txBody>
          <a:bodyPr wrap="square" lIns="0" tIns="0" rIns="0" bIns="0" anchor="ctr" anchorCtr="0">
            <a:normAutofit/>
          </a:bodyPr>
          <a:lstStyle>
            <a:lvl1pPr marL="0" indent="0" algn="ctr">
              <a:lnSpc>
                <a:spcPct val="100000"/>
              </a:lnSpc>
              <a:buNone/>
              <a:defRPr sz="10000" b="0" i="0">
                <a:solidFill>
                  <a:schemeClr val="accent6"/>
                </a:solidFill>
                <a:latin typeface="Aptos" panose="020B0004020202020204" pitchFamily="34" charset="0"/>
              </a:defRPr>
            </a:lvl1pPr>
          </a:lstStyle>
          <a:p>
            <a:pPr lvl="0"/>
            <a:r>
              <a:rPr lang="fr-FR" dirty="0"/>
              <a:t>30M€</a:t>
            </a:r>
          </a:p>
        </p:txBody>
      </p:sp>
      <p:pic>
        <p:nvPicPr>
          <p:cNvPr id="19" name="Graphique 18">
            <a:extLst>
              <a:ext uri="{FF2B5EF4-FFF2-40B4-BE49-F238E27FC236}">
                <a16:creationId xmlns:a16="http://schemas.microsoft.com/office/drawing/2014/main" id="{586CE0A2-54E8-A1DB-21A4-CE65321ABF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1432660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e_Flech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DAF7E8-3591-99D7-CF56-7A35E96B08F8}"/>
              </a:ext>
            </a:extLst>
          </p:cNvPr>
          <p:cNvSpPr/>
          <p:nvPr userDrawn="1"/>
        </p:nvSpPr>
        <p:spPr>
          <a:xfrm>
            <a:off x="0" y="1375718"/>
            <a:ext cx="6096000" cy="54822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05AC0645-F7C1-0430-87EA-5188600C072C}"/>
              </a:ext>
            </a:extLst>
          </p:cNvPr>
          <p:cNvSpPr/>
          <p:nvPr userDrawn="1"/>
        </p:nvSpPr>
        <p:spPr>
          <a:xfrm>
            <a:off x="6096000" y="1375719"/>
            <a:ext cx="6096000" cy="54822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2"/>
              </a:solidFill>
            </a:endParaRPr>
          </a:p>
        </p:txBody>
      </p:sp>
      <p:sp>
        <p:nvSpPr>
          <p:cNvPr id="3" name="Titre 1">
            <a:extLst>
              <a:ext uri="{FF2B5EF4-FFF2-40B4-BE49-F238E27FC236}">
                <a16:creationId xmlns:a16="http://schemas.microsoft.com/office/drawing/2014/main" id="{0375F403-9E4E-467E-FC29-ACC1D17ECB71}"/>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4" name="Sous-titre 2">
            <a:extLst>
              <a:ext uri="{FF2B5EF4-FFF2-40B4-BE49-F238E27FC236}">
                <a16:creationId xmlns:a16="http://schemas.microsoft.com/office/drawing/2014/main" id="{40E530EF-D6DF-43F1-DF75-F8FD9468AFCA}"/>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5" name="Espace réservé du numéro de diapositive 5">
            <a:extLst>
              <a:ext uri="{FF2B5EF4-FFF2-40B4-BE49-F238E27FC236}">
                <a16:creationId xmlns:a16="http://schemas.microsoft.com/office/drawing/2014/main" id="{413689CE-C32D-0B5D-456C-8F53C9EC7F0D}"/>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6" name="Connecteur droit 5">
            <a:extLst>
              <a:ext uri="{FF2B5EF4-FFF2-40B4-BE49-F238E27FC236}">
                <a16:creationId xmlns:a16="http://schemas.microsoft.com/office/drawing/2014/main" id="{F5F2FB90-653F-215B-1E16-AB222002F2EA}"/>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8" name="Image 7" descr="Une image contenant Police, Graphique, logo, graphisme&#10;&#10;Le contenu généré par l’IA peut être incorrect.">
            <a:extLst>
              <a:ext uri="{FF2B5EF4-FFF2-40B4-BE49-F238E27FC236}">
                <a16:creationId xmlns:a16="http://schemas.microsoft.com/office/drawing/2014/main" id="{38DBF346-740A-5052-F6AA-97B6C93D815C}"/>
              </a:ext>
            </a:extLst>
          </p:cNvPr>
          <p:cNvPicPr>
            <a:picLocks noChangeAspect="1"/>
          </p:cNvPicPr>
          <p:nvPr userDrawn="1"/>
        </p:nvPicPr>
        <p:blipFill>
          <a:blip r:embed="rId2"/>
          <a:stretch>
            <a:fillRect/>
          </a:stretch>
        </p:blipFill>
        <p:spPr>
          <a:xfrm>
            <a:off x="10818805" y="6193415"/>
            <a:ext cx="1119756" cy="629986"/>
          </a:xfrm>
          <a:prstGeom prst="rect">
            <a:avLst/>
          </a:prstGeom>
        </p:spPr>
      </p:pic>
      <p:sp>
        <p:nvSpPr>
          <p:cNvPr id="11" name="Espace réservé du texte 16">
            <a:extLst>
              <a:ext uri="{FF2B5EF4-FFF2-40B4-BE49-F238E27FC236}">
                <a16:creationId xmlns:a16="http://schemas.microsoft.com/office/drawing/2014/main" id="{D658D29C-02AA-F282-C0B3-7092AAA11AB9}"/>
              </a:ext>
            </a:extLst>
          </p:cNvPr>
          <p:cNvSpPr>
            <a:spLocks noGrp="1"/>
          </p:cNvSpPr>
          <p:nvPr>
            <p:ph type="body" sz="quarter" idx="25" hasCustomPrompt="1"/>
          </p:nvPr>
        </p:nvSpPr>
        <p:spPr>
          <a:xfrm>
            <a:off x="301114" y="1746655"/>
            <a:ext cx="2230863" cy="374376"/>
          </a:xfrm>
        </p:spPr>
        <p:txBody>
          <a:bodyPr wrap="square" lIns="0" tIns="144000" rIns="0" bIns="0" anchor="t">
            <a:normAutofit/>
          </a:bodyPr>
          <a:lstStyle>
            <a:lvl1pPr marL="0" indent="0" algn="l">
              <a:lnSpc>
                <a:spcPct val="100000"/>
              </a:lnSpc>
              <a:buNone/>
              <a:defRPr sz="1100" b="1" i="0" spc="300">
                <a:solidFill>
                  <a:schemeClr val="tx1"/>
                </a:solidFill>
                <a:latin typeface="Aptos SemiBold" panose="020B0004020202020204" pitchFamily="34" charset="0"/>
              </a:defRPr>
            </a:lvl1pPr>
          </a:lstStyle>
          <a:p>
            <a:pPr lvl="0"/>
            <a:r>
              <a:rPr lang="fr-FR" dirty="0"/>
              <a:t>TITRE DE SECTION 01 </a:t>
            </a:r>
          </a:p>
        </p:txBody>
      </p:sp>
      <p:sp>
        <p:nvSpPr>
          <p:cNvPr id="12" name="Espace réservé du texte 16">
            <a:extLst>
              <a:ext uri="{FF2B5EF4-FFF2-40B4-BE49-F238E27FC236}">
                <a16:creationId xmlns:a16="http://schemas.microsoft.com/office/drawing/2014/main" id="{A966AA2C-9BC6-CCDC-900C-E964706F6061}"/>
              </a:ext>
            </a:extLst>
          </p:cNvPr>
          <p:cNvSpPr>
            <a:spLocks noGrp="1"/>
          </p:cNvSpPr>
          <p:nvPr>
            <p:ph type="body" sz="quarter" idx="26" hasCustomPrompt="1"/>
          </p:nvPr>
        </p:nvSpPr>
        <p:spPr>
          <a:xfrm>
            <a:off x="6440857" y="1746655"/>
            <a:ext cx="2230863" cy="374376"/>
          </a:xfrm>
        </p:spPr>
        <p:txBody>
          <a:bodyPr wrap="square" lIns="0" tIns="144000" rIns="0" bIns="0" anchor="t">
            <a:normAutofit/>
          </a:bodyPr>
          <a:lstStyle>
            <a:lvl1pPr marL="0" indent="0" algn="l">
              <a:lnSpc>
                <a:spcPct val="100000"/>
              </a:lnSpc>
              <a:buNone/>
              <a:defRPr sz="1100" b="1" i="0" spc="300">
                <a:solidFill>
                  <a:schemeClr val="tx1"/>
                </a:solidFill>
                <a:latin typeface="Aptos SemiBold" panose="020B0004020202020204" pitchFamily="34" charset="0"/>
              </a:defRPr>
            </a:lvl1pPr>
          </a:lstStyle>
          <a:p>
            <a:pPr lvl="0"/>
            <a:r>
              <a:rPr lang="fr-FR" dirty="0"/>
              <a:t>TITRE DE SECTION 02 </a:t>
            </a:r>
          </a:p>
        </p:txBody>
      </p:sp>
      <p:pic>
        <p:nvPicPr>
          <p:cNvPr id="14" name="Image 13">
            <a:extLst>
              <a:ext uri="{FF2B5EF4-FFF2-40B4-BE49-F238E27FC236}">
                <a16:creationId xmlns:a16="http://schemas.microsoft.com/office/drawing/2014/main" id="{D78D7617-B985-54A1-9414-05418EE6DF02}"/>
              </a:ext>
            </a:extLst>
          </p:cNvPr>
          <p:cNvPicPr>
            <a:picLocks noChangeAspect="1"/>
          </p:cNvPicPr>
          <p:nvPr userDrawn="1"/>
        </p:nvPicPr>
        <p:blipFill>
          <a:blip r:embed="rId3"/>
          <a:stretch>
            <a:fillRect/>
          </a:stretch>
        </p:blipFill>
        <p:spPr>
          <a:xfrm>
            <a:off x="291483" y="2406805"/>
            <a:ext cx="196339" cy="196339"/>
          </a:xfrm>
          <a:prstGeom prst="rect">
            <a:avLst/>
          </a:prstGeom>
        </p:spPr>
      </p:pic>
      <p:pic>
        <p:nvPicPr>
          <p:cNvPr id="16" name="Image 15">
            <a:extLst>
              <a:ext uri="{FF2B5EF4-FFF2-40B4-BE49-F238E27FC236}">
                <a16:creationId xmlns:a16="http://schemas.microsoft.com/office/drawing/2014/main" id="{66F97699-C4FF-3073-77C3-2108AAE38387}"/>
              </a:ext>
            </a:extLst>
          </p:cNvPr>
          <p:cNvPicPr>
            <a:picLocks noChangeAspect="1"/>
          </p:cNvPicPr>
          <p:nvPr userDrawn="1"/>
        </p:nvPicPr>
        <p:blipFill>
          <a:blip r:embed="rId3"/>
          <a:stretch>
            <a:fillRect/>
          </a:stretch>
        </p:blipFill>
        <p:spPr>
          <a:xfrm>
            <a:off x="283492" y="2888918"/>
            <a:ext cx="196339" cy="196339"/>
          </a:xfrm>
          <a:prstGeom prst="rect">
            <a:avLst/>
          </a:prstGeom>
        </p:spPr>
      </p:pic>
      <p:pic>
        <p:nvPicPr>
          <p:cNvPr id="18" name="Image 17">
            <a:extLst>
              <a:ext uri="{FF2B5EF4-FFF2-40B4-BE49-F238E27FC236}">
                <a16:creationId xmlns:a16="http://schemas.microsoft.com/office/drawing/2014/main" id="{7933FD0B-88B5-A0CA-F7BB-252B4F2D20D7}"/>
              </a:ext>
            </a:extLst>
          </p:cNvPr>
          <p:cNvPicPr>
            <a:picLocks noChangeAspect="1"/>
          </p:cNvPicPr>
          <p:nvPr userDrawn="1"/>
        </p:nvPicPr>
        <p:blipFill>
          <a:blip r:embed="rId3"/>
          <a:stretch>
            <a:fillRect/>
          </a:stretch>
        </p:blipFill>
        <p:spPr>
          <a:xfrm>
            <a:off x="301114" y="3371031"/>
            <a:ext cx="196339" cy="196339"/>
          </a:xfrm>
          <a:prstGeom prst="rect">
            <a:avLst/>
          </a:prstGeom>
        </p:spPr>
      </p:pic>
      <p:pic>
        <p:nvPicPr>
          <p:cNvPr id="19" name="Image 18">
            <a:extLst>
              <a:ext uri="{FF2B5EF4-FFF2-40B4-BE49-F238E27FC236}">
                <a16:creationId xmlns:a16="http://schemas.microsoft.com/office/drawing/2014/main" id="{281EDB24-3AEF-A282-1F63-79F5694CDB3B}"/>
              </a:ext>
            </a:extLst>
          </p:cNvPr>
          <p:cNvPicPr>
            <a:picLocks noChangeAspect="1"/>
          </p:cNvPicPr>
          <p:nvPr userDrawn="1"/>
        </p:nvPicPr>
        <p:blipFill>
          <a:blip r:embed="rId3"/>
          <a:stretch>
            <a:fillRect/>
          </a:stretch>
        </p:blipFill>
        <p:spPr>
          <a:xfrm>
            <a:off x="301113" y="3847974"/>
            <a:ext cx="196339" cy="196339"/>
          </a:xfrm>
          <a:prstGeom prst="rect">
            <a:avLst/>
          </a:prstGeom>
        </p:spPr>
      </p:pic>
      <p:sp>
        <p:nvSpPr>
          <p:cNvPr id="20" name="Espace réservé du texte 16">
            <a:extLst>
              <a:ext uri="{FF2B5EF4-FFF2-40B4-BE49-F238E27FC236}">
                <a16:creationId xmlns:a16="http://schemas.microsoft.com/office/drawing/2014/main" id="{7A82C95A-B3DE-4B8C-FFD1-2F42C0E81295}"/>
              </a:ext>
            </a:extLst>
          </p:cNvPr>
          <p:cNvSpPr>
            <a:spLocks noGrp="1"/>
          </p:cNvSpPr>
          <p:nvPr>
            <p:ph type="body" sz="quarter" idx="44" hasCustomPrompt="1"/>
          </p:nvPr>
        </p:nvSpPr>
        <p:spPr>
          <a:xfrm>
            <a:off x="647045" y="2406806"/>
            <a:ext cx="5186685" cy="260676"/>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2" name="Espace réservé du texte 16">
            <a:extLst>
              <a:ext uri="{FF2B5EF4-FFF2-40B4-BE49-F238E27FC236}">
                <a16:creationId xmlns:a16="http://schemas.microsoft.com/office/drawing/2014/main" id="{29979FEF-3565-E1E5-0D67-89F8BE60E6E5}"/>
              </a:ext>
            </a:extLst>
          </p:cNvPr>
          <p:cNvSpPr>
            <a:spLocks noGrp="1"/>
          </p:cNvSpPr>
          <p:nvPr>
            <p:ph type="body" sz="quarter" idx="45" hasCustomPrompt="1"/>
          </p:nvPr>
        </p:nvSpPr>
        <p:spPr>
          <a:xfrm>
            <a:off x="647044" y="2874248"/>
            <a:ext cx="5186685" cy="260676"/>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4" name="Espace réservé du texte 16">
            <a:extLst>
              <a:ext uri="{FF2B5EF4-FFF2-40B4-BE49-F238E27FC236}">
                <a16:creationId xmlns:a16="http://schemas.microsoft.com/office/drawing/2014/main" id="{60EC48B4-41EB-6706-4304-5DE72D0C2D27}"/>
              </a:ext>
            </a:extLst>
          </p:cNvPr>
          <p:cNvSpPr>
            <a:spLocks noGrp="1"/>
          </p:cNvSpPr>
          <p:nvPr>
            <p:ph type="body" sz="quarter" idx="46" hasCustomPrompt="1"/>
          </p:nvPr>
        </p:nvSpPr>
        <p:spPr>
          <a:xfrm>
            <a:off x="647044" y="3357834"/>
            <a:ext cx="5186685" cy="260676"/>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5" name="Espace réservé du texte 16">
            <a:extLst>
              <a:ext uri="{FF2B5EF4-FFF2-40B4-BE49-F238E27FC236}">
                <a16:creationId xmlns:a16="http://schemas.microsoft.com/office/drawing/2014/main" id="{5F4E1775-A2FB-E965-824B-54407213C4C1}"/>
              </a:ext>
            </a:extLst>
          </p:cNvPr>
          <p:cNvSpPr>
            <a:spLocks noGrp="1"/>
          </p:cNvSpPr>
          <p:nvPr>
            <p:ph type="body" sz="quarter" idx="47" hasCustomPrompt="1"/>
          </p:nvPr>
        </p:nvSpPr>
        <p:spPr>
          <a:xfrm>
            <a:off x="647043" y="3825276"/>
            <a:ext cx="5186685" cy="260676"/>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pic>
        <p:nvPicPr>
          <p:cNvPr id="26" name="Image 25">
            <a:extLst>
              <a:ext uri="{FF2B5EF4-FFF2-40B4-BE49-F238E27FC236}">
                <a16:creationId xmlns:a16="http://schemas.microsoft.com/office/drawing/2014/main" id="{8E55320D-A2A2-91B6-3C3F-8D6272E78C54}"/>
              </a:ext>
            </a:extLst>
          </p:cNvPr>
          <p:cNvPicPr>
            <a:picLocks noChangeAspect="1"/>
          </p:cNvPicPr>
          <p:nvPr userDrawn="1"/>
        </p:nvPicPr>
        <p:blipFill>
          <a:blip r:embed="rId3"/>
          <a:stretch>
            <a:fillRect/>
          </a:stretch>
        </p:blipFill>
        <p:spPr>
          <a:xfrm>
            <a:off x="6448848" y="2406804"/>
            <a:ext cx="196339" cy="196339"/>
          </a:xfrm>
          <a:prstGeom prst="rect">
            <a:avLst/>
          </a:prstGeom>
        </p:spPr>
      </p:pic>
      <p:pic>
        <p:nvPicPr>
          <p:cNvPr id="27" name="Image 26">
            <a:extLst>
              <a:ext uri="{FF2B5EF4-FFF2-40B4-BE49-F238E27FC236}">
                <a16:creationId xmlns:a16="http://schemas.microsoft.com/office/drawing/2014/main" id="{69CABAEE-3704-6C8B-4A7D-D472D6D8C976}"/>
              </a:ext>
            </a:extLst>
          </p:cNvPr>
          <p:cNvPicPr>
            <a:picLocks noChangeAspect="1"/>
          </p:cNvPicPr>
          <p:nvPr userDrawn="1"/>
        </p:nvPicPr>
        <p:blipFill>
          <a:blip r:embed="rId3"/>
          <a:stretch>
            <a:fillRect/>
          </a:stretch>
        </p:blipFill>
        <p:spPr>
          <a:xfrm>
            <a:off x="6440857" y="2888917"/>
            <a:ext cx="196339" cy="196339"/>
          </a:xfrm>
          <a:prstGeom prst="rect">
            <a:avLst/>
          </a:prstGeom>
        </p:spPr>
      </p:pic>
      <p:pic>
        <p:nvPicPr>
          <p:cNvPr id="28" name="Image 27">
            <a:extLst>
              <a:ext uri="{FF2B5EF4-FFF2-40B4-BE49-F238E27FC236}">
                <a16:creationId xmlns:a16="http://schemas.microsoft.com/office/drawing/2014/main" id="{EA3FFEC4-7363-2611-317C-68F91E18A677}"/>
              </a:ext>
            </a:extLst>
          </p:cNvPr>
          <p:cNvPicPr>
            <a:picLocks noChangeAspect="1"/>
          </p:cNvPicPr>
          <p:nvPr userDrawn="1"/>
        </p:nvPicPr>
        <p:blipFill>
          <a:blip r:embed="rId3"/>
          <a:stretch>
            <a:fillRect/>
          </a:stretch>
        </p:blipFill>
        <p:spPr>
          <a:xfrm>
            <a:off x="6458479" y="3371030"/>
            <a:ext cx="196339" cy="196339"/>
          </a:xfrm>
          <a:prstGeom prst="rect">
            <a:avLst/>
          </a:prstGeom>
        </p:spPr>
      </p:pic>
      <p:pic>
        <p:nvPicPr>
          <p:cNvPr id="29" name="Image 28">
            <a:extLst>
              <a:ext uri="{FF2B5EF4-FFF2-40B4-BE49-F238E27FC236}">
                <a16:creationId xmlns:a16="http://schemas.microsoft.com/office/drawing/2014/main" id="{88EC031D-F1A1-9B08-AC06-BF593F08F854}"/>
              </a:ext>
            </a:extLst>
          </p:cNvPr>
          <p:cNvPicPr>
            <a:picLocks noChangeAspect="1"/>
          </p:cNvPicPr>
          <p:nvPr userDrawn="1"/>
        </p:nvPicPr>
        <p:blipFill>
          <a:blip r:embed="rId3"/>
          <a:stretch>
            <a:fillRect/>
          </a:stretch>
        </p:blipFill>
        <p:spPr>
          <a:xfrm>
            <a:off x="6458478" y="3847973"/>
            <a:ext cx="196339" cy="196339"/>
          </a:xfrm>
          <a:prstGeom prst="rect">
            <a:avLst/>
          </a:prstGeom>
        </p:spPr>
      </p:pic>
      <p:sp>
        <p:nvSpPr>
          <p:cNvPr id="30" name="Espace réservé du texte 16">
            <a:extLst>
              <a:ext uri="{FF2B5EF4-FFF2-40B4-BE49-F238E27FC236}">
                <a16:creationId xmlns:a16="http://schemas.microsoft.com/office/drawing/2014/main" id="{73F34F33-F8DE-862B-2135-95DF001E2ADC}"/>
              </a:ext>
            </a:extLst>
          </p:cNvPr>
          <p:cNvSpPr>
            <a:spLocks noGrp="1"/>
          </p:cNvSpPr>
          <p:nvPr>
            <p:ph type="body" sz="quarter" idx="48" hasCustomPrompt="1"/>
          </p:nvPr>
        </p:nvSpPr>
        <p:spPr>
          <a:xfrm>
            <a:off x="6804410" y="2406805"/>
            <a:ext cx="5186685" cy="260676"/>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a:t>
            </a:r>
          </a:p>
        </p:txBody>
      </p:sp>
      <p:sp>
        <p:nvSpPr>
          <p:cNvPr id="31" name="Espace réservé du texte 16">
            <a:extLst>
              <a:ext uri="{FF2B5EF4-FFF2-40B4-BE49-F238E27FC236}">
                <a16:creationId xmlns:a16="http://schemas.microsoft.com/office/drawing/2014/main" id="{A5A249D2-4C1F-8ABC-8FDD-CEBF9B2B899F}"/>
              </a:ext>
            </a:extLst>
          </p:cNvPr>
          <p:cNvSpPr>
            <a:spLocks noGrp="1"/>
          </p:cNvSpPr>
          <p:nvPr>
            <p:ph type="body" sz="quarter" idx="49" hasCustomPrompt="1"/>
          </p:nvPr>
        </p:nvSpPr>
        <p:spPr>
          <a:xfrm>
            <a:off x="6804409" y="2874247"/>
            <a:ext cx="5186685" cy="260676"/>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a:t>
            </a:r>
          </a:p>
        </p:txBody>
      </p:sp>
      <p:sp>
        <p:nvSpPr>
          <p:cNvPr id="32" name="Espace réservé du texte 16">
            <a:extLst>
              <a:ext uri="{FF2B5EF4-FFF2-40B4-BE49-F238E27FC236}">
                <a16:creationId xmlns:a16="http://schemas.microsoft.com/office/drawing/2014/main" id="{3E30C28F-7E54-814A-ED40-D32C7349604D}"/>
              </a:ext>
            </a:extLst>
          </p:cNvPr>
          <p:cNvSpPr>
            <a:spLocks noGrp="1"/>
          </p:cNvSpPr>
          <p:nvPr>
            <p:ph type="body" sz="quarter" idx="50" hasCustomPrompt="1"/>
          </p:nvPr>
        </p:nvSpPr>
        <p:spPr>
          <a:xfrm>
            <a:off x="6804409" y="3357833"/>
            <a:ext cx="5186685" cy="260676"/>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a:t>
            </a:r>
          </a:p>
        </p:txBody>
      </p:sp>
      <p:sp>
        <p:nvSpPr>
          <p:cNvPr id="33" name="Espace réservé du texte 16">
            <a:extLst>
              <a:ext uri="{FF2B5EF4-FFF2-40B4-BE49-F238E27FC236}">
                <a16:creationId xmlns:a16="http://schemas.microsoft.com/office/drawing/2014/main" id="{75C11A77-0F29-C9A4-4384-7B99D6D2450A}"/>
              </a:ext>
            </a:extLst>
          </p:cNvPr>
          <p:cNvSpPr>
            <a:spLocks noGrp="1"/>
          </p:cNvSpPr>
          <p:nvPr>
            <p:ph type="body" sz="quarter" idx="51" hasCustomPrompt="1"/>
          </p:nvPr>
        </p:nvSpPr>
        <p:spPr>
          <a:xfrm>
            <a:off x="6804408" y="3825275"/>
            <a:ext cx="5186685" cy="260676"/>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a:t>
            </a:r>
          </a:p>
        </p:txBody>
      </p:sp>
    </p:spTree>
    <p:extLst>
      <p:ext uri="{BB962C8B-B14F-4D97-AF65-F5344CB8AC3E}">
        <p14:creationId xmlns:p14="http://schemas.microsoft.com/office/powerpoint/2010/main" val="19460995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erge">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18EBBEDE-501E-A533-7868-60423255E292}"/>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7" name="Connecteur droit 6">
            <a:extLst>
              <a:ext uri="{FF2B5EF4-FFF2-40B4-BE49-F238E27FC236}">
                <a16:creationId xmlns:a16="http://schemas.microsoft.com/office/drawing/2014/main" id="{4A712312-0CD2-DCF1-7FB1-DA70E1784B91}"/>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 name="Titre 1">
            <a:extLst>
              <a:ext uri="{FF2B5EF4-FFF2-40B4-BE49-F238E27FC236}">
                <a16:creationId xmlns:a16="http://schemas.microsoft.com/office/drawing/2014/main" id="{8DC2C11C-2CA6-F1FA-6194-A0421B22467C}"/>
              </a:ext>
            </a:extLst>
          </p:cNvPr>
          <p:cNvSpPr>
            <a:spLocks noGrp="1"/>
          </p:cNvSpPr>
          <p:nvPr>
            <p:ph type="ctrTitle" hasCustomPrompt="1"/>
          </p:nvPr>
        </p:nvSpPr>
        <p:spPr>
          <a:xfrm>
            <a:off x="291483" y="406979"/>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4" name="Sous-titre 2">
            <a:extLst>
              <a:ext uri="{FF2B5EF4-FFF2-40B4-BE49-F238E27FC236}">
                <a16:creationId xmlns:a16="http://schemas.microsoft.com/office/drawing/2014/main" id="{8171AAE5-3CDB-702D-B07F-F984636C8B49}"/>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pic>
        <p:nvPicPr>
          <p:cNvPr id="9" name="Graphique 8">
            <a:extLst>
              <a:ext uri="{FF2B5EF4-FFF2-40B4-BE49-F238E27FC236}">
                <a16:creationId xmlns:a16="http://schemas.microsoft.com/office/drawing/2014/main" id="{B3153B24-10F9-B407-AB98-97CA54F0725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919393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_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09CD08-4404-0A80-5296-1085AD305C05}"/>
              </a:ext>
            </a:extLst>
          </p:cNvPr>
          <p:cNvSpPr>
            <a:spLocks noGrp="1"/>
          </p:cNvSpPr>
          <p:nvPr>
            <p:ph type="ctrTitle" hasCustomPrompt="1"/>
          </p:nvPr>
        </p:nvSpPr>
        <p:spPr>
          <a:xfrm>
            <a:off x="291483" y="406979"/>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5" name="Sous-titre 2">
            <a:extLst>
              <a:ext uri="{FF2B5EF4-FFF2-40B4-BE49-F238E27FC236}">
                <a16:creationId xmlns:a16="http://schemas.microsoft.com/office/drawing/2014/main" id="{496940D9-77B2-EFF7-69A8-035EB8FD9504}"/>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6" name="Espace réservé du numéro de diapositive 5">
            <a:extLst>
              <a:ext uri="{FF2B5EF4-FFF2-40B4-BE49-F238E27FC236}">
                <a16:creationId xmlns:a16="http://schemas.microsoft.com/office/drawing/2014/main" id="{18EBBEDE-501E-A533-7868-60423255E292}"/>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7" name="Connecteur droit 6">
            <a:extLst>
              <a:ext uri="{FF2B5EF4-FFF2-40B4-BE49-F238E27FC236}">
                <a16:creationId xmlns:a16="http://schemas.microsoft.com/office/drawing/2014/main" id="{4A712312-0CD2-DCF1-7FB1-DA70E1784B91}"/>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4" name="Espace réservé pour une image  5">
            <a:extLst>
              <a:ext uri="{FF2B5EF4-FFF2-40B4-BE49-F238E27FC236}">
                <a16:creationId xmlns:a16="http://schemas.microsoft.com/office/drawing/2014/main" id="{C05A1D39-4753-5D2E-3D69-A013B2AB16C8}"/>
              </a:ext>
            </a:extLst>
          </p:cNvPr>
          <p:cNvSpPr>
            <a:spLocks noGrp="1"/>
          </p:cNvSpPr>
          <p:nvPr>
            <p:ph type="pic" sz="quarter" idx="11"/>
          </p:nvPr>
        </p:nvSpPr>
        <p:spPr>
          <a:xfrm>
            <a:off x="369871" y="1154279"/>
            <a:ext cx="11085814" cy="5004532"/>
          </a:xfrm>
        </p:spPr>
        <p:txBody>
          <a:bodyPr/>
          <a:lstStyle/>
          <a:p>
            <a:endParaRPr lang="fr-FR" dirty="0"/>
          </a:p>
        </p:txBody>
      </p:sp>
      <p:pic>
        <p:nvPicPr>
          <p:cNvPr id="9" name="Graphique 8">
            <a:extLst>
              <a:ext uri="{FF2B5EF4-FFF2-40B4-BE49-F238E27FC236}">
                <a16:creationId xmlns:a16="http://schemas.microsoft.com/office/drawing/2014/main" id="{DF39DFE1-323A-F599-2241-35A084D2B73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1529825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Images">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18EBBEDE-501E-A533-7868-60423255E292}"/>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7" name="Connecteur droit 6">
            <a:extLst>
              <a:ext uri="{FF2B5EF4-FFF2-40B4-BE49-F238E27FC236}">
                <a16:creationId xmlns:a16="http://schemas.microsoft.com/office/drawing/2014/main" id="{4A712312-0CD2-DCF1-7FB1-DA70E1784B91}"/>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0" name="Espace réservé pour une image  5">
            <a:extLst>
              <a:ext uri="{FF2B5EF4-FFF2-40B4-BE49-F238E27FC236}">
                <a16:creationId xmlns:a16="http://schemas.microsoft.com/office/drawing/2014/main" id="{5EE524B6-E2ED-9F0A-90F5-A67E08BFBC78}"/>
              </a:ext>
            </a:extLst>
          </p:cNvPr>
          <p:cNvSpPr>
            <a:spLocks noGrp="1"/>
          </p:cNvSpPr>
          <p:nvPr>
            <p:ph type="pic" sz="quarter" idx="11"/>
          </p:nvPr>
        </p:nvSpPr>
        <p:spPr>
          <a:xfrm>
            <a:off x="369871" y="1154279"/>
            <a:ext cx="5630879" cy="5004532"/>
          </a:xfrm>
        </p:spPr>
        <p:txBody>
          <a:bodyPr/>
          <a:lstStyle/>
          <a:p>
            <a:endParaRPr lang="fr-FR" dirty="0"/>
          </a:p>
        </p:txBody>
      </p:sp>
      <p:sp>
        <p:nvSpPr>
          <p:cNvPr id="12" name="Espace réservé pour une image  5">
            <a:extLst>
              <a:ext uri="{FF2B5EF4-FFF2-40B4-BE49-F238E27FC236}">
                <a16:creationId xmlns:a16="http://schemas.microsoft.com/office/drawing/2014/main" id="{5F410F26-75C3-D8CE-1ECD-391ECC79AE2F}"/>
              </a:ext>
            </a:extLst>
          </p:cNvPr>
          <p:cNvSpPr>
            <a:spLocks noGrp="1"/>
          </p:cNvSpPr>
          <p:nvPr>
            <p:ph type="pic" sz="quarter" idx="14"/>
          </p:nvPr>
        </p:nvSpPr>
        <p:spPr>
          <a:xfrm>
            <a:off x="6208696" y="1154279"/>
            <a:ext cx="5630879" cy="5004532"/>
          </a:xfrm>
        </p:spPr>
        <p:txBody>
          <a:bodyPr/>
          <a:lstStyle/>
          <a:p>
            <a:endParaRPr lang="fr-FR" dirty="0"/>
          </a:p>
        </p:txBody>
      </p:sp>
      <p:sp>
        <p:nvSpPr>
          <p:cNvPr id="3" name="Titre 1">
            <a:extLst>
              <a:ext uri="{FF2B5EF4-FFF2-40B4-BE49-F238E27FC236}">
                <a16:creationId xmlns:a16="http://schemas.microsoft.com/office/drawing/2014/main" id="{52FAB731-D671-35A9-C238-762AC56C5769}"/>
              </a:ext>
            </a:extLst>
          </p:cNvPr>
          <p:cNvSpPr>
            <a:spLocks noGrp="1"/>
          </p:cNvSpPr>
          <p:nvPr>
            <p:ph type="ctrTitle" hasCustomPrompt="1"/>
          </p:nvPr>
        </p:nvSpPr>
        <p:spPr>
          <a:xfrm>
            <a:off x="291483" y="406979"/>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4" name="Sous-titre 2">
            <a:extLst>
              <a:ext uri="{FF2B5EF4-FFF2-40B4-BE49-F238E27FC236}">
                <a16:creationId xmlns:a16="http://schemas.microsoft.com/office/drawing/2014/main" id="{C50D72D8-03AC-D8BE-0A74-90D04BBBD789}"/>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pic>
        <p:nvPicPr>
          <p:cNvPr id="9" name="Graphique 8">
            <a:extLst>
              <a:ext uri="{FF2B5EF4-FFF2-40B4-BE49-F238E27FC236}">
                <a16:creationId xmlns:a16="http://schemas.microsoft.com/office/drawing/2014/main" id="{11FC2A17-C2C9-6F6C-E633-066E5039F97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406115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Images">
    <p:spTree>
      <p:nvGrpSpPr>
        <p:cNvPr id="1" name=""/>
        <p:cNvGrpSpPr/>
        <p:nvPr/>
      </p:nvGrpSpPr>
      <p:grpSpPr>
        <a:xfrm>
          <a:off x="0" y="0"/>
          <a:ext cx="0" cy="0"/>
          <a:chOff x="0" y="0"/>
          <a:chExt cx="0" cy="0"/>
        </a:xfrm>
      </p:grpSpPr>
      <p:sp>
        <p:nvSpPr>
          <p:cNvPr id="26" name="Espace réservé pour une image  25">
            <a:extLst>
              <a:ext uri="{FF2B5EF4-FFF2-40B4-BE49-F238E27FC236}">
                <a16:creationId xmlns:a16="http://schemas.microsoft.com/office/drawing/2014/main" id="{CE0701FC-CB53-1823-1F12-324EA5DCE2FB}"/>
              </a:ext>
            </a:extLst>
          </p:cNvPr>
          <p:cNvSpPr>
            <a:spLocks noGrp="1"/>
          </p:cNvSpPr>
          <p:nvPr>
            <p:ph type="pic" sz="quarter" idx="22"/>
          </p:nvPr>
        </p:nvSpPr>
        <p:spPr>
          <a:xfrm>
            <a:off x="0" y="2184893"/>
            <a:ext cx="4081313" cy="3901814"/>
          </a:xfrm>
        </p:spPr>
        <p:txBody>
          <a:bodyPr/>
          <a:lstStyle/>
          <a:p>
            <a:endParaRPr lang="fr-FR" dirty="0"/>
          </a:p>
        </p:txBody>
      </p:sp>
      <p:sp>
        <p:nvSpPr>
          <p:cNvPr id="34" name="Espace réservé pour une image  25">
            <a:extLst>
              <a:ext uri="{FF2B5EF4-FFF2-40B4-BE49-F238E27FC236}">
                <a16:creationId xmlns:a16="http://schemas.microsoft.com/office/drawing/2014/main" id="{ED219DD6-DBFF-E1F1-E00B-0932D9CD4909}"/>
              </a:ext>
            </a:extLst>
          </p:cNvPr>
          <p:cNvSpPr>
            <a:spLocks noGrp="1"/>
          </p:cNvSpPr>
          <p:nvPr>
            <p:ph type="pic" sz="quarter" idx="24"/>
          </p:nvPr>
        </p:nvSpPr>
        <p:spPr>
          <a:xfrm>
            <a:off x="4081313" y="2184893"/>
            <a:ext cx="4160907" cy="3901814"/>
          </a:xfrm>
        </p:spPr>
        <p:txBody>
          <a:bodyPr/>
          <a:lstStyle/>
          <a:p>
            <a:endParaRPr lang="fr-FR" dirty="0"/>
          </a:p>
        </p:txBody>
      </p:sp>
      <p:sp>
        <p:nvSpPr>
          <p:cNvPr id="37" name="Espace réservé pour une image  25">
            <a:extLst>
              <a:ext uri="{FF2B5EF4-FFF2-40B4-BE49-F238E27FC236}">
                <a16:creationId xmlns:a16="http://schemas.microsoft.com/office/drawing/2014/main" id="{AECFAA5E-6AF9-81BA-8122-2218B407F6B0}"/>
              </a:ext>
            </a:extLst>
          </p:cNvPr>
          <p:cNvSpPr>
            <a:spLocks noGrp="1"/>
          </p:cNvSpPr>
          <p:nvPr>
            <p:ph type="pic" sz="quarter" idx="25"/>
          </p:nvPr>
        </p:nvSpPr>
        <p:spPr>
          <a:xfrm>
            <a:off x="8250225" y="2184893"/>
            <a:ext cx="3941775" cy="3901814"/>
          </a:xfrm>
        </p:spPr>
        <p:txBody>
          <a:bodyPr/>
          <a:lstStyle/>
          <a:p>
            <a:endParaRPr lang="fr-FR" dirty="0"/>
          </a:p>
        </p:txBody>
      </p:sp>
      <p:cxnSp>
        <p:nvCxnSpPr>
          <p:cNvPr id="7" name="Connecteur droit 6">
            <a:extLst>
              <a:ext uri="{FF2B5EF4-FFF2-40B4-BE49-F238E27FC236}">
                <a16:creationId xmlns:a16="http://schemas.microsoft.com/office/drawing/2014/main" id="{2175E874-87F0-0DA7-05E4-6CFF7792F538}"/>
              </a:ext>
            </a:extLst>
          </p:cNvPr>
          <p:cNvCxnSpPr>
            <a:cxnSpLocks/>
          </p:cNvCxnSpPr>
          <p:nvPr userDrawn="1"/>
        </p:nvCxnSpPr>
        <p:spPr>
          <a:xfrm>
            <a:off x="-1" y="6099638"/>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4A645C25-C9A5-D914-490F-C8D82F4E008B}"/>
              </a:ext>
            </a:extLst>
          </p:cNvPr>
          <p:cNvCxnSpPr>
            <a:cxnSpLocks/>
          </p:cNvCxnSpPr>
          <p:nvPr userDrawn="1"/>
        </p:nvCxnSpPr>
        <p:spPr>
          <a:xfrm>
            <a:off x="4089608" y="2171974"/>
            <a:ext cx="0" cy="392766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7043D49E-FDFD-2F02-CEEA-C9CCD28ECDEF}"/>
              </a:ext>
            </a:extLst>
          </p:cNvPr>
          <p:cNvCxnSpPr>
            <a:cxnSpLocks/>
          </p:cNvCxnSpPr>
          <p:nvPr userDrawn="1"/>
        </p:nvCxnSpPr>
        <p:spPr>
          <a:xfrm>
            <a:off x="8242222" y="2171974"/>
            <a:ext cx="0" cy="392766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Espace réservé du texte 16">
            <a:extLst>
              <a:ext uri="{FF2B5EF4-FFF2-40B4-BE49-F238E27FC236}">
                <a16:creationId xmlns:a16="http://schemas.microsoft.com/office/drawing/2014/main" id="{64AA1D88-48A7-3C47-34BB-183D0F41D5E8}"/>
              </a:ext>
            </a:extLst>
          </p:cNvPr>
          <p:cNvSpPr>
            <a:spLocks noGrp="1"/>
          </p:cNvSpPr>
          <p:nvPr>
            <p:ph type="body" sz="quarter" idx="17" hasCustomPrompt="1"/>
          </p:nvPr>
        </p:nvSpPr>
        <p:spPr>
          <a:xfrm>
            <a:off x="360677" y="5137850"/>
            <a:ext cx="3241920" cy="662733"/>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Informations sur l’évènement</a:t>
            </a:r>
          </a:p>
        </p:txBody>
      </p:sp>
      <p:cxnSp>
        <p:nvCxnSpPr>
          <p:cNvPr id="2" name="Connecteur droit 1">
            <a:extLst>
              <a:ext uri="{FF2B5EF4-FFF2-40B4-BE49-F238E27FC236}">
                <a16:creationId xmlns:a16="http://schemas.microsoft.com/office/drawing/2014/main" id="{D75AE58B-35D2-7906-589E-671A93FE8CE1}"/>
              </a:ext>
            </a:extLst>
          </p:cNvPr>
          <p:cNvCxnSpPr>
            <a:cxnSpLocks/>
          </p:cNvCxnSpPr>
          <p:nvPr userDrawn="1"/>
        </p:nvCxnSpPr>
        <p:spPr>
          <a:xfrm>
            <a:off x="-1" y="2171974"/>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Espace réservé du texte 16">
            <a:extLst>
              <a:ext uri="{FF2B5EF4-FFF2-40B4-BE49-F238E27FC236}">
                <a16:creationId xmlns:a16="http://schemas.microsoft.com/office/drawing/2014/main" id="{5E613623-6DA1-92E1-A7A1-76409FD4ED3F}"/>
              </a:ext>
            </a:extLst>
          </p:cNvPr>
          <p:cNvSpPr>
            <a:spLocks noGrp="1"/>
          </p:cNvSpPr>
          <p:nvPr>
            <p:ph type="body" sz="quarter" idx="23" hasCustomPrompt="1"/>
          </p:nvPr>
        </p:nvSpPr>
        <p:spPr>
          <a:xfrm>
            <a:off x="360677" y="4568306"/>
            <a:ext cx="3241920" cy="443964"/>
          </a:xfrm>
        </p:spPr>
        <p:txBody>
          <a:bodyPr wrap="square" lIns="0" tIns="0" rIns="0" bIns="0" anchor="t">
            <a:normAutofit/>
          </a:bodyPr>
          <a:lstStyle>
            <a:lvl1pPr marL="0" indent="0" algn="l">
              <a:lnSpc>
                <a:spcPts val="1500"/>
              </a:lnSpc>
              <a:buNone/>
              <a:defRPr sz="1400" b="1" i="0" spc="300">
                <a:solidFill>
                  <a:schemeClr val="bg1"/>
                </a:solidFill>
                <a:latin typeface="Aptos SemiBold" panose="020B0004020202020204" pitchFamily="34" charset="0"/>
              </a:defRPr>
            </a:lvl1pPr>
          </a:lstStyle>
          <a:p>
            <a:pPr lvl="0"/>
            <a:r>
              <a:rPr lang="fr-FR" dirty="0"/>
              <a:t>TITRE DE L’ÉVÉNEMENT SUR 1 OU 2 LIGNES</a:t>
            </a:r>
          </a:p>
        </p:txBody>
      </p:sp>
      <p:sp>
        <p:nvSpPr>
          <p:cNvPr id="3" name="Espace réservé du texte 16">
            <a:extLst>
              <a:ext uri="{FF2B5EF4-FFF2-40B4-BE49-F238E27FC236}">
                <a16:creationId xmlns:a16="http://schemas.microsoft.com/office/drawing/2014/main" id="{371B54A4-2C28-D679-F987-6DCB1B5732AE}"/>
              </a:ext>
            </a:extLst>
          </p:cNvPr>
          <p:cNvSpPr>
            <a:spLocks noGrp="1"/>
          </p:cNvSpPr>
          <p:nvPr>
            <p:ph type="body" sz="quarter" idx="26" hasCustomPrompt="1"/>
          </p:nvPr>
        </p:nvSpPr>
        <p:spPr>
          <a:xfrm>
            <a:off x="4402099" y="5137850"/>
            <a:ext cx="3241920" cy="662733"/>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Informations sur l’évènement</a:t>
            </a:r>
          </a:p>
        </p:txBody>
      </p:sp>
      <p:sp>
        <p:nvSpPr>
          <p:cNvPr id="5" name="Espace réservé du texte 16">
            <a:extLst>
              <a:ext uri="{FF2B5EF4-FFF2-40B4-BE49-F238E27FC236}">
                <a16:creationId xmlns:a16="http://schemas.microsoft.com/office/drawing/2014/main" id="{D784D85D-357A-71AD-77E3-BBD98397ECCF}"/>
              </a:ext>
            </a:extLst>
          </p:cNvPr>
          <p:cNvSpPr>
            <a:spLocks noGrp="1"/>
          </p:cNvSpPr>
          <p:nvPr>
            <p:ph type="body" sz="quarter" idx="27" hasCustomPrompt="1"/>
          </p:nvPr>
        </p:nvSpPr>
        <p:spPr>
          <a:xfrm>
            <a:off x="4402099" y="4568306"/>
            <a:ext cx="3241920" cy="443964"/>
          </a:xfrm>
        </p:spPr>
        <p:txBody>
          <a:bodyPr wrap="square" lIns="0" tIns="0" rIns="0" bIns="0" anchor="t">
            <a:normAutofit/>
          </a:bodyPr>
          <a:lstStyle>
            <a:lvl1pPr marL="0" indent="0" algn="l">
              <a:lnSpc>
                <a:spcPts val="1500"/>
              </a:lnSpc>
              <a:buNone/>
              <a:defRPr sz="1400" b="1" i="0" spc="300">
                <a:solidFill>
                  <a:schemeClr val="bg1"/>
                </a:solidFill>
                <a:latin typeface="Aptos SemiBold" panose="020B0004020202020204" pitchFamily="34" charset="0"/>
              </a:defRPr>
            </a:lvl1pPr>
          </a:lstStyle>
          <a:p>
            <a:pPr lvl="0"/>
            <a:r>
              <a:rPr lang="fr-FR" dirty="0"/>
              <a:t>TITRE DE L’ÉVÉNEMENT SUR 1 OU 2 LIGNES</a:t>
            </a:r>
          </a:p>
        </p:txBody>
      </p:sp>
      <p:sp>
        <p:nvSpPr>
          <p:cNvPr id="6" name="Espace réservé du texte 16">
            <a:extLst>
              <a:ext uri="{FF2B5EF4-FFF2-40B4-BE49-F238E27FC236}">
                <a16:creationId xmlns:a16="http://schemas.microsoft.com/office/drawing/2014/main" id="{0191F951-F274-B10B-8D8D-2A267384203F}"/>
              </a:ext>
            </a:extLst>
          </p:cNvPr>
          <p:cNvSpPr>
            <a:spLocks noGrp="1"/>
          </p:cNvSpPr>
          <p:nvPr>
            <p:ph type="body" sz="quarter" idx="28" hasCustomPrompt="1"/>
          </p:nvPr>
        </p:nvSpPr>
        <p:spPr>
          <a:xfrm>
            <a:off x="8556410" y="5137850"/>
            <a:ext cx="3241920" cy="662733"/>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Informations sur l’évènement</a:t>
            </a:r>
          </a:p>
        </p:txBody>
      </p:sp>
      <p:sp>
        <p:nvSpPr>
          <p:cNvPr id="8" name="Espace réservé du texte 16">
            <a:extLst>
              <a:ext uri="{FF2B5EF4-FFF2-40B4-BE49-F238E27FC236}">
                <a16:creationId xmlns:a16="http://schemas.microsoft.com/office/drawing/2014/main" id="{60F8ACF2-2087-9EAE-55C8-7991E3CCA81C}"/>
              </a:ext>
            </a:extLst>
          </p:cNvPr>
          <p:cNvSpPr>
            <a:spLocks noGrp="1"/>
          </p:cNvSpPr>
          <p:nvPr>
            <p:ph type="body" sz="quarter" idx="29" hasCustomPrompt="1"/>
          </p:nvPr>
        </p:nvSpPr>
        <p:spPr>
          <a:xfrm>
            <a:off x="8556410" y="4568306"/>
            <a:ext cx="3241920" cy="443964"/>
          </a:xfrm>
        </p:spPr>
        <p:txBody>
          <a:bodyPr wrap="square" lIns="0" tIns="0" rIns="0" bIns="0" anchor="t">
            <a:normAutofit/>
          </a:bodyPr>
          <a:lstStyle>
            <a:lvl1pPr marL="0" indent="0" algn="l">
              <a:lnSpc>
                <a:spcPts val="1500"/>
              </a:lnSpc>
              <a:buNone/>
              <a:defRPr sz="1400" b="1" i="0" spc="300">
                <a:solidFill>
                  <a:schemeClr val="bg1"/>
                </a:solidFill>
                <a:latin typeface="Aptos SemiBold" panose="020B0004020202020204" pitchFamily="34" charset="0"/>
              </a:defRPr>
            </a:lvl1pPr>
          </a:lstStyle>
          <a:p>
            <a:pPr lvl="0"/>
            <a:r>
              <a:rPr lang="fr-FR" dirty="0"/>
              <a:t>TITRE DE L’ÉVÉNEMENT SUR 1 OU 2 LIGNES</a:t>
            </a:r>
          </a:p>
        </p:txBody>
      </p:sp>
      <p:sp>
        <p:nvSpPr>
          <p:cNvPr id="11" name="Espace réservé du texte 16">
            <a:extLst>
              <a:ext uri="{FF2B5EF4-FFF2-40B4-BE49-F238E27FC236}">
                <a16:creationId xmlns:a16="http://schemas.microsoft.com/office/drawing/2014/main" id="{0384251C-E737-AF62-F66A-48CBE9BDD8B7}"/>
              </a:ext>
            </a:extLst>
          </p:cNvPr>
          <p:cNvSpPr>
            <a:spLocks noGrp="1"/>
          </p:cNvSpPr>
          <p:nvPr>
            <p:ph type="body" sz="quarter" idx="18" hasCustomPrompt="1"/>
          </p:nvPr>
        </p:nvSpPr>
        <p:spPr>
          <a:xfrm>
            <a:off x="336586" y="1296687"/>
            <a:ext cx="11372946" cy="501289"/>
          </a:xfrm>
        </p:spPr>
        <p:txBody>
          <a:bodyPr wrap="square" lIns="0" tIns="0" rIns="0" bIns="0" anchor="t">
            <a:normAutofit/>
          </a:bodyPr>
          <a:lstStyle>
            <a:lvl1pPr marL="0" indent="0" algn="l">
              <a:lnSpc>
                <a:spcPts val="1500"/>
              </a:lnSpc>
              <a:buNone/>
              <a:defRPr sz="2000" b="0" i="0">
                <a:solidFill>
                  <a:schemeClr val="tx2"/>
                </a:solidFill>
                <a:latin typeface="Aptos" panose="020B0004020202020204" pitchFamily="34" charset="0"/>
              </a:defRPr>
            </a:lvl1pPr>
          </a:lstStyle>
          <a:p>
            <a:pPr lvl="0"/>
            <a:r>
              <a:rPr lang="fr-FR" dirty="0"/>
              <a:t>Titre introductif sur 1 ou 2 lignes</a:t>
            </a:r>
          </a:p>
        </p:txBody>
      </p:sp>
      <p:sp>
        <p:nvSpPr>
          <p:cNvPr id="4" name="Titre 1">
            <a:extLst>
              <a:ext uri="{FF2B5EF4-FFF2-40B4-BE49-F238E27FC236}">
                <a16:creationId xmlns:a16="http://schemas.microsoft.com/office/drawing/2014/main" id="{AB5160E4-EF7B-FD9C-486D-185CA15F473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14" name="Sous-titre 2">
            <a:extLst>
              <a:ext uri="{FF2B5EF4-FFF2-40B4-BE49-F238E27FC236}">
                <a16:creationId xmlns:a16="http://schemas.microsoft.com/office/drawing/2014/main" id="{D4E275C0-9863-546A-A899-1408C0375FA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7" name="Espace réservé du numéro de diapositive 5">
            <a:extLst>
              <a:ext uri="{FF2B5EF4-FFF2-40B4-BE49-F238E27FC236}">
                <a16:creationId xmlns:a16="http://schemas.microsoft.com/office/drawing/2014/main" id="{14145DC8-1BAB-DAD6-0DC6-5B6CE3BD25B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9" name="Connecteur droit 18">
            <a:extLst>
              <a:ext uri="{FF2B5EF4-FFF2-40B4-BE49-F238E27FC236}">
                <a16:creationId xmlns:a16="http://schemas.microsoft.com/office/drawing/2014/main" id="{BD6D2DA6-9F1B-2611-714E-20DCF9B6E65C}"/>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0" name="Image 19" descr="Une image contenant Police, Graphique, logo, graphisme&#10;&#10;Le contenu généré par l’IA peut être incorrect.">
            <a:extLst>
              <a:ext uri="{FF2B5EF4-FFF2-40B4-BE49-F238E27FC236}">
                <a16:creationId xmlns:a16="http://schemas.microsoft.com/office/drawing/2014/main" id="{33F60882-6711-8F5B-9E58-538273E08D60}"/>
              </a:ext>
            </a:extLst>
          </p:cNvPr>
          <p:cNvPicPr>
            <a:picLocks noChangeAspect="1"/>
          </p:cNvPicPr>
          <p:nvPr userDrawn="1"/>
        </p:nvPicPr>
        <p:blipFill>
          <a:blip r:embed="rId2"/>
          <a:stretch>
            <a:fillRect/>
          </a:stretch>
        </p:blipFill>
        <p:spPr>
          <a:xfrm>
            <a:off x="10818805" y="6193415"/>
            <a:ext cx="1119756" cy="629986"/>
          </a:xfrm>
          <a:prstGeom prst="rect">
            <a:avLst/>
          </a:prstGeom>
        </p:spPr>
      </p:pic>
    </p:spTree>
    <p:extLst>
      <p:ext uri="{BB962C8B-B14F-4D97-AF65-F5344CB8AC3E}">
        <p14:creationId xmlns:p14="http://schemas.microsoft.com/office/powerpoint/2010/main" val="1197264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04">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920900-BADE-3DA5-BCEF-592DCD805A1F}"/>
              </a:ext>
            </a:extLst>
          </p:cNvPr>
          <p:cNvPicPr>
            <a:picLocks noChangeAspect="1"/>
          </p:cNvPicPr>
          <p:nvPr userDrawn="1"/>
        </p:nvPicPr>
        <p:blipFill>
          <a:blip r:embed="rId2"/>
          <a:srcRect l="1707" t="70001" r="1992" b="19867"/>
          <a:stretch>
            <a:fillRect/>
          </a:stretch>
        </p:blipFill>
        <p:spPr>
          <a:xfrm>
            <a:off x="0" y="5486518"/>
            <a:ext cx="12192000" cy="1372090"/>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457200" y="5610491"/>
            <a:ext cx="5053100" cy="631945"/>
          </a:xfrm>
        </p:spPr>
        <p:txBody>
          <a:bodyPr anchor="ctr">
            <a:noAutofit/>
          </a:bodyPr>
          <a:lstStyle>
            <a:lvl1pPr algn="l">
              <a:lnSpc>
                <a:spcPts val="6000"/>
              </a:lnSpc>
              <a:defRPr sz="3600" b="0" i="0">
                <a:solidFill>
                  <a:schemeClr val="accent3"/>
                </a:solidFill>
                <a:latin typeface="Aptos SemiBold" panose="020B0004020202020204" pitchFamily="34" charset="0"/>
              </a:defRPr>
            </a:lvl1pPr>
          </a:lstStyle>
          <a:p>
            <a:r>
              <a:rPr lang="fr-FR" dirty="0"/>
              <a:t>Titre de la présentation</a:t>
            </a:r>
          </a:p>
        </p:txBody>
      </p:sp>
      <p:sp>
        <p:nvSpPr>
          <p:cNvPr id="4" name="Espace réservé de la date 3">
            <a:extLst>
              <a:ext uri="{FF2B5EF4-FFF2-40B4-BE49-F238E27FC236}">
                <a16:creationId xmlns:a16="http://schemas.microsoft.com/office/drawing/2014/main" id="{0269AB77-36D8-4EA6-BEDB-5CF44C315BF9}"/>
              </a:ext>
            </a:extLst>
          </p:cNvPr>
          <p:cNvSpPr>
            <a:spLocks noGrp="1"/>
          </p:cNvSpPr>
          <p:nvPr>
            <p:ph type="dt" sz="half" idx="10"/>
          </p:nvPr>
        </p:nvSpPr>
        <p:spPr>
          <a:xfrm>
            <a:off x="457200" y="6179176"/>
            <a:ext cx="2743200" cy="631944"/>
          </a:xfrm>
        </p:spPr>
        <p:txBody>
          <a:bodyPr anchor="ctr"/>
          <a:lstStyle>
            <a:lvl1pPr algn="l">
              <a:defRPr sz="1400" spc="300">
                <a:solidFill>
                  <a:schemeClr val="bg1"/>
                </a:solidFill>
              </a:defRPr>
            </a:lvl1pPr>
          </a:lstStyle>
          <a:p>
            <a:endParaRPr lang="fr-FR" spc="300" dirty="0"/>
          </a:p>
        </p:txBody>
      </p:sp>
      <p:pic>
        <p:nvPicPr>
          <p:cNvPr id="12" name="Image 11" descr="Une image contenant Police, Graphique, logo, symbole&#10;&#10;Le contenu généré par l’IA peut être incorrect.">
            <a:extLst>
              <a:ext uri="{FF2B5EF4-FFF2-40B4-BE49-F238E27FC236}">
                <a16:creationId xmlns:a16="http://schemas.microsoft.com/office/drawing/2014/main" id="{54B7A8CA-BBA6-9AC1-3AB0-70676B9A12E4}"/>
              </a:ext>
            </a:extLst>
          </p:cNvPr>
          <p:cNvPicPr>
            <a:picLocks noChangeAspect="1"/>
          </p:cNvPicPr>
          <p:nvPr userDrawn="1"/>
        </p:nvPicPr>
        <p:blipFill>
          <a:blip r:embed="rId3"/>
          <a:stretch>
            <a:fillRect/>
          </a:stretch>
        </p:blipFill>
        <p:spPr>
          <a:xfrm>
            <a:off x="8936285" y="5239291"/>
            <a:ext cx="3255714" cy="1831698"/>
          </a:xfrm>
          <a:prstGeom prst="rect">
            <a:avLst/>
          </a:prstGeom>
        </p:spPr>
      </p:pic>
      <p:sp>
        <p:nvSpPr>
          <p:cNvPr id="5" name="Espace réservé du contenu 6">
            <a:extLst>
              <a:ext uri="{FF2B5EF4-FFF2-40B4-BE49-F238E27FC236}">
                <a16:creationId xmlns:a16="http://schemas.microsoft.com/office/drawing/2014/main" id="{91F17007-7B20-41F5-9EC1-5C4F5F5281A4}"/>
              </a:ext>
            </a:extLst>
          </p:cNvPr>
          <p:cNvSpPr>
            <a:spLocks noGrp="1"/>
          </p:cNvSpPr>
          <p:nvPr>
            <p:ph sz="quarter" idx="11" hasCustomPrompt="1"/>
          </p:nvPr>
        </p:nvSpPr>
        <p:spPr>
          <a:xfrm>
            <a:off x="1" y="-1588"/>
            <a:ext cx="12228100" cy="5487498"/>
          </a:xfrm>
        </p:spPr>
        <p:txBody>
          <a:bodyPr anchor="ctr" anchorCtr="1">
            <a:normAutofit/>
          </a:bodyPr>
          <a:lstStyle>
            <a:lvl1pPr>
              <a:buNone/>
              <a:defRPr sz="1800">
                <a:solidFill>
                  <a:schemeClr val="tx2"/>
                </a:solidFill>
              </a:defRPr>
            </a:lvl1pPr>
          </a:lstStyle>
          <a:p>
            <a:pPr lvl="0"/>
            <a:r>
              <a:rPr lang="fr-BE" dirty="0"/>
              <a:t>Insérer une image </a:t>
            </a:r>
            <a:endParaRPr lang="fr-FR" dirty="0"/>
          </a:p>
        </p:txBody>
      </p:sp>
    </p:spTree>
    <p:extLst>
      <p:ext uri="{BB962C8B-B14F-4D97-AF65-F5344CB8AC3E}">
        <p14:creationId xmlns:p14="http://schemas.microsoft.com/office/powerpoint/2010/main" val="2504806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Introductif_Image_01">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DD931331-61F5-53D8-73F4-BC9E860D955A}"/>
              </a:ext>
            </a:extLst>
          </p:cNvPr>
          <p:cNvPicPr>
            <a:picLocks noChangeAspect="1"/>
          </p:cNvPicPr>
          <p:nvPr userDrawn="1"/>
        </p:nvPicPr>
        <p:blipFill>
          <a:blip r:embed="rId2"/>
          <a:srcRect/>
          <a:stretch/>
        </p:blipFill>
        <p:spPr>
          <a:xfrm>
            <a:off x="1193" y="671"/>
            <a:ext cx="12189613" cy="6856657"/>
          </a:xfrm>
          <a:prstGeom prst="rect">
            <a:avLst/>
          </a:prstGeom>
        </p:spPr>
      </p:pic>
      <p:sp>
        <p:nvSpPr>
          <p:cNvPr id="3" name="Espace réservé du texte 16">
            <a:extLst>
              <a:ext uri="{FF2B5EF4-FFF2-40B4-BE49-F238E27FC236}">
                <a16:creationId xmlns:a16="http://schemas.microsoft.com/office/drawing/2014/main" id="{9522795D-A3D9-77AC-7C01-0321EB828A4A}"/>
              </a:ext>
            </a:extLst>
          </p:cNvPr>
          <p:cNvSpPr>
            <a:spLocks noGrp="1"/>
          </p:cNvSpPr>
          <p:nvPr>
            <p:ph type="body" sz="quarter" idx="10" hasCustomPrompt="1"/>
          </p:nvPr>
        </p:nvSpPr>
        <p:spPr>
          <a:xfrm>
            <a:off x="369871" y="1635291"/>
            <a:ext cx="11085813" cy="4021385"/>
          </a:xfrm>
        </p:spPr>
        <p:txBody>
          <a:bodyPr wrap="square" lIns="0" tIns="0" rIns="0" bIns="0" anchor="ctr">
            <a:normAutofit/>
          </a:bodyPr>
          <a:lstStyle>
            <a:lvl1pPr marL="0" indent="0" algn="l">
              <a:lnSpc>
                <a:spcPts val="4000"/>
              </a:lnSpc>
              <a:buNone/>
              <a:defRPr sz="4500" b="0" i="0">
                <a:solidFill>
                  <a:schemeClr val="bg1"/>
                </a:solidFill>
                <a:latin typeface="Aptos" panose="020B0004020202020204" pitchFamily="34" charset="0"/>
              </a:defRPr>
            </a:lvl1pPr>
          </a:lstStyle>
          <a:p>
            <a:pPr lvl="0"/>
            <a:r>
              <a:rPr lang="fr-FR" dirty="0"/>
              <a:t>Texte à faire sur</a:t>
            </a:r>
          </a:p>
          <a:p>
            <a:pPr lvl="0"/>
            <a:r>
              <a:rPr lang="fr-FR" dirty="0"/>
              <a:t>Plusieurs lignes</a:t>
            </a:r>
          </a:p>
          <a:p>
            <a:pPr lvl="0"/>
            <a:r>
              <a:rPr lang="fr-FR" dirty="0"/>
              <a:t>Texte à faire sur</a:t>
            </a:r>
          </a:p>
          <a:p>
            <a:pPr lvl="0"/>
            <a:r>
              <a:rPr lang="fr-FR" dirty="0"/>
              <a:t>Plusieurs lignes</a:t>
            </a:r>
          </a:p>
        </p:txBody>
      </p:sp>
      <p:sp>
        <p:nvSpPr>
          <p:cNvPr id="7" name="Titre 1">
            <a:extLst>
              <a:ext uri="{FF2B5EF4-FFF2-40B4-BE49-F238E27FC236}">
                <a16:creationId xmlns:a16="http://schemas.microsoft.com/office/drawing/2014/main" id="{ED4ADF30-4CF2-CA4D-AF81-A490CCA4F95F}"/>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8" name="Sous-titre 2">
            <a:extLst>
              <a:ext uri="{FF2B5EF4-FFF2-40B4-BE49-F238E27FC236}">
                <a16:creationId xmlns:a16="http://schemas.microsoft.com/office/drawing/2014/main" id="{D6934B7E-A08D-FBC7-20B8-CCABC44AA759}"/>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bg1"/>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cxnSp>
        <p:nvCxnSpPr>
          <p:cNvPr id="10" name="Connecteur droit 9">
            <a:extLst>
              <a:ext uri="{FF2B5EF4-FFF2-40B4-BE49-F238E27FC236}">
                <a16:creationId xmlns:a16="http://schemas.microsoft.com/office/drawing/2014/main" id="{9BAE6202-E534-D6AE-FF5A-D89384C0E646}"/>
              </a:ext>
            </a:extLst>
          </p:cNvPr>
          <p:cNvCxnSpPr>
            <a:cxnSpLocks/>
          </p:cNvCxnSpPr>
          <p:nvPr userDrawn="1"/>
        </p:nvCxnSpPr>
        <p:spPr>
          <a:xfrm>
            <a:off x="381662" y="991773"/>
            <a:ext cx="3792124" cy="0"/>
          </a:xfrm>
          <a:prstGeom prst="line">
            <a:avLst/>
          </a:prstGeom>
          <a:ln w="12700">
            <a:gradFill flip="none" rotWithShape="1">
              <a:gsLst>
                <a:gs pos="100000">
                  <a:schemeClr val="tx2"/>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 name="Espace réservé du numéro de diapositive 5">
            <a:extLst>
              <a:ext uri="{FF2B5EF4-FFF2-40B4-BE49-F238E27FC236}">
                <a16:creationId xmlns:a16="http://schemas.microsoft.com/office/drawing/2014/main" id="{732987DC-B3A3-99E3-C057-441B8C5247EF}"/>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solidFill>
                <a:schemeClr val="bg1"/>
              </a:solidFill>
            </a:endParaRPr>
          </a:p>
        </p:txBody>
      </p:sp>
      <p:pic>
        <p:nvPicPr>
          <p:cNvPr id="4" name="Graphique 3">
            <a:extLst>
              <a:ext uri="{FF2B5EF4-FFF2-40B4-BE49-F238E27FC236}">
                <a16:creationId xmlns:a16="http://schemas.microsoft.com/office/drawing/2014/main" id="{EAC3A4B3-A3D6-B858-589B-84948ED5DBD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64984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eIntroductif_Image_02">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DD931331-61F5-53D8-73F4-BC9E860D955A}"/>
              </a:ext>
            </a:extLst>
          </p:cNvPr>
          <p:cNvPicPr>
            <a:picLocks noChangeAspect="1"/>
          </p:cNvPicPr>
          <p:nvPr userDrawn="1"/>
        </p:nvPicPr>
        <p:blipFill>
          <a:blip r:embed="rId2"/>
          <a:srcRect/>
          <a:stretch/>
        </p:blipFill>
        <p:spPr>
          <a:xfrm>
            <a:off x="1193" y="2672"/>
            <a:ext cx="12189613" cy="6852654"/>
          </a:xfrm>
          <a:prstGeom prst="rect">
            <a:avLst/>
          </a:prstGeom>
        </p:spPr>
      </p:pic>
      <p:sp>
        <p:nvSpPr>
          <p:cNvPr id="3" name="Espace réservé du texte 16">
            <a:extLst>
              <a:ext uri="{FF2B5EF4-FFF2-40B4-BE49-F238E27FC236}">
                <a16:creationId xmlns:a16="http://schemas.microsoft.com/office/drawing/2014/main" id="{9522795D-A3D9-77AC-7C01-0321EB828A4A}"/>
              </a:ext>
            </a:extLst>
          </p:cNvPr>
          <p:cNvSpPr>
            <a:spLocks noGrp="1"/>
          </p:cNvSpPr>
          <p:nvPr>
            <p:ph type="body" sz="quarter" idx="10" hasCustomPrompt="1"/>
          </p:nvPr>
        </p:nvSpPr>
        <p:spPr>
          <a:xfrm>
            <a:off x="369871" y="1635291"/>
            <a:ext cx="11085813" cy="4021385"/>
          </a:xfrm>
        </p:spPr>
        <p:txBody>
          <a:bodyPr wrap="square" lIns="0" tIns="0" rIns="0" bIns="0" anchor="ctr">
            <a:normAutofit/>
          </a:bodyPr>
          <a:lstStyle>
            <a:lvl1pPr marL="0" indent="0" algn="l">
              <a:lnSpc>
                <a:spcPts val="4000"/>
              </a:lnSpc>
              <a:buNone/>
              <a:defRPr sz="4500" b="0" i="0">
                <a:solidFill>
                  <a:schemeClr val="bg1"/>
                </a:solidFill>
                <a:latin typeface="Aptos" panose="020B0004020202020204" pitchFamily="34" charset="0"/>
              </a:defRPr>
            </a:lvl1pPr>
          </a:lstStyle>
          <a:p>
            <a:pPr lvl="0"/>
            <a:r>
              <a:rPr lang="fr-FR" dirty="0"/>
              <a:t>Texte à faire sur</a:t>
            </a:r>
          </a:p>
          <a:p>
            <a:pPr lvl="0"/>
            <a:r>
              <a:rPr lang="fr-FR" dirty="0"/>
              <a:t>Plusieurs lignes</a:t>
            </a:r>
          </a:p>
          <a:p>
            <a:pPr lvl="0"/>
            <a:r>
              <a:rPr lang="fr-FR" dirty="0"/>
              <a:t>Texte à faire sur</a:t>
            </a:r>
          </a:p>
          <a:p>
            <a:pPr lvl="0"/>
            <a:r>
              <a:rPr lang="fr-FR" dirty="0"/>
              <a:t>Plusieurs lignes</a:t>
            </a:r>
          </a:p>
        </p:txBody>
      </p:sp>
      <p:sp>
        <p:nvSpPr>
          <p:cNvPr id="7" name="Titre 1">
            <a:extLst>
              <a:ext uri="{FF2B5EF4-FFF2-40B4-BE49-F238E27FC236}">
                <a16:creationId xmlns:a16="http://schemas.microsoft.com/office/drawing/2014/main" id="{ED4ADF30-4CF2-CA4D-AF81-A490CCA4F95F}"/>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bg1"/>
                </a:solidFill>
                <a:latin typeface="Aptos" panose="020B0004020202020204" pitchFamily="34" charset="0"/>
              </a:defRPr>
            </a:lvl1pPr>
          </a:lstStyle>
          <a:p>
            <a:r>
              <a:rPr lang="fr-FR" dirty="0"/>
              <a:t>Titre de la slide</a:t>
            </a:r>
          </a:p>
        </p:txBody>
      </p:sp>
      <p:sp>
        <p:nvSpPr>
          <p:cNvPr id="8" name="Sous-titre 2">
            <a:extLst>
              <a:ext uri="{FF2B5EF4-FFF2-40B4-BE49-F238E27FC236}">
                <a16:creationId xmlns:a16="http://schemas.microsoft.com/office/drawing/2014/main" id="{D6934B7E-A08D-FBC7-20B8-CCABC44AA759}"/>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4" name="Espace réservé du numéro de diapositive 5">
            <a:extLst>
              <a:ext uri="{FF2B5EF4-FFF2-40B4-BE49-F238E27FC236}">
                <a16:creationId xmlns:a16="http://schemas.microsoft.com/office/drawing/2014/main" id="{94D70104-FFE7-595E-9AF1-42A8EE05ABC1}"/>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solidFill>
                <a:schemeClr val="bg1"/>
              </a:solidFill>
            </a:endParaRPr>
          </a:p>
        </p:txBody>
      </p:sp>
      <p:cxnSp>
        <p:nvCxnSpPr>
          <p:cNvPr id="5" name="Connecteur droit 4">
            <a:extLst>
              <a:ext uri="{FF2B5EF4-FFF2-40B4-BE49-F238E27FC236}">
                <a16:creationId xmlns:a16="http://schemas.microsoft.com/office/drawing/2014/main" id="{092CC96A-2999-EC0C-1AA0-5535DCA8BF61}"/>
              </a:ext>
            </a:extLst>
          </p:cNvPr>
          <p:cNvCxnSpPr>
            <a:cxnSpLocks/>
          </p:cNvCxnSpPr>
          <p:nvPr userDrawn="1"/>
        </p:nvCxnSpPr>
        <p:spPr>
          <a:xfrm flipH="1">
            <a:off x="389310" y="991773"/>
            <a:ext cx="3784476" cy="964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6" name="Graphique 5">
            <a:extLst>
              <a:ext uri="{FF2B5EF4-FFF2-40B4-BE49-F238E27FC236}">
                <a16:creationId xmlns:a16="http://schemas.microsoft.com/office/drawing/2014/main" id="{890EAC39-CEA8-314D-62C5-2C7B823B0D3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803803" y="6185123"/>
            <a:ext cx="1149759" cy="646570"/>
          </a:xfrm>
          <a:prstGeom prst="rect">
            <a:avLst/>
          </a:prstGeom>
        </p:spPr>
      </p:pic>
    </p:spTree>
    <p:extLst>
      <p:ext uri="{BB962C8B-B14F-4D97-AF65-F5344CB8AC3E}">
        <p14:creationId xmlns:p14="http://schemas.microsoft.com/office/powerpoint/2010/main" val="2643630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u_Picto_01">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6046632-6202-DB26-4B93-5F7DC7E3DDF4}"/>
              </a:ext>
            </a:extLst>
          </p:cNvPr>
          <p:cNvPicPr>
            <a:picLocks noChangeAspect="1"/>
          </p:cNvPicPr>
          <p:nvPr userDrawn="1"/>
        </p:nvPicPr>
        <p:blipFill>
          <a:blip r:embed="rId2"/>
          <a:srcRect/>
          <a:stretch/>
        </p:blipFill>
        <p:spPr>
          <a:xfrm rot="10800000">
            <a:off x="1194" y="671"/>
            <a:ext cx="12190806" cy="6857328"/>
          </a:xfrm>
          <a:prstGeom prst="rect">
            <a:avLst/>
          </a:prstGeom>
        </p:spPr>
      </p:pic>
      <p:pic>
        <p:nvPicPr>
          <p:cNvPr id="8" name="Image 7">
            <a:extLst>
              <a:ext uri="{FF2B5EF4-FFF2-40B4-BE49-F238E27FC236}">
                <a16:creationId xmlns:a16="http://schemas.microsoft.com/office/drawing/2014/main" id="{6D27E54A-87F5-75B8-D1ED-1EE251984DA0}"/>
              </a:ext>
            </a:extLst>
          </p:cNvPr>
          <p:cNvPicPr>
            <a:picLocks noChangeAspect="1"/>
          </p:cNvPicPr>
          <p:nvPr userDrawn="1"/>
        </p:nvPicPr>
        <p:blipFill>
          <a:blip r:embed="rId3"/>
          <a:stretch>
            <a:fillRect/>
          </a:stretch>
        </p:blipFill>
        <p:spPr>
          <a:xfrm>
            <a:off x="1078030" y="1781987"/>
            <a:ext cx="1464381" cy="1469610"/>
          </a:xfrm>
          <a:prstGeom prst="rect">
            <a:avLst/>
          </a:prstGeom>
        </p:spPr>
      </p:pic>
      <p:sp>
        <p:nvSpPr>
          <p:cNvPr id="18" name="Espace réservé pour une image  17">
            <a:extLst>
              <a:ext uri="{FF2B5EF4-FFF2-40B4-BE49-F238E27FC236}">
                <a16:creationId xmlns:a16="http://schemas.microsoft.com/office/drawing/2014/main" id="{0B4E1B2B-BF49-1D34-787A-DEDAD5F7C5FF}"/>
              </a:ext>
            </a:extLst>
          </p:cNvPr>
          <p:cNvSpPr>
            <a:spLocks noGrp="1"/>
          </p:cNvSpPr>
          <p:nvPr>
            <p:ph type="pic" sz="quarter" idx="13"/>
          </p:nvPr>
        </p:nvSpPr>
        <p:spPr>
          <a:xfrm>
            <a:off x="1382460" y="2082534"/>
            <a:ext cx="892679" cy="892679"/>
          </a:xfrm>
        </p:spPr>
        <p:txBody>
          <a:bodyPr/>
          <a:lstStyle/>
          <a:p>
            <a:endParaRPr lang="fr-FR" dirty="0"/>
          </a:p>
        </p:txBody>
      </p:sp>
      <p:sp>
        <p:nvSpPr>
          <p:cNvPr id="27" name="Espace réservé du texte 16">
            <a:extLst>
              <a:ext uri="{FF2B5EF4-FFF2-40B4-BE49-F238E27FC236}">
                <a16:creationId xmlns:a16="http://schemas.microsoft.com/office/drawing/2014/main" id="{DE3E3220-6494-D55B-F88A-BD699ADB0EB8}"/>
              </a:ext>
            </a:extLst>
          </p:cNvPr>
          <p:cNvSpPr>
            <a:spLocks noGrp="1"/>
          </p:cNvSpPr>
          <p:nvPr>
            <p:ph type="body" sz="quarter" idx="18" hasCustomPrompt="1"/>
          </p:nvPr>
        </p:nvSpPr>
        <p:spPr>
          <a:xfrm>
            <a:off x="6280935" y="3485394"/>
            <a:ext cx="2342012" cy="565616"/>
          </a:xfrm>
        </p:spPr>
        <p:txBody>
          <a:bodyPr wrap="square" lIns="0" tIns="0" rIns="0" bIns="0" anchor="t">
            <a:normAutofit/>
          </a:bodyPr>
          <a:lstStyle>
            <a:lvl1pPr marL="0" indent="0" algn="ctr">
              <a:lnSpc>
                <a:spcPct val="100000"/>
              </a:lnSpc>
              <a:buNone/>
              <a:defRPr sz="4000" b="0" i="0">
                <a:solidFill>
                  <a:schemeClr val="bg1"/>
                </a:solidFill>
                <a:latin typeface="Aptos" panose="020B0004020202020204" pitchFamily="34" charset="0"/>
              </a:defRPr>
            </a:lvl1pPr>
          </a:lstStyle>
          <a:p>
            <a:pPr lvl="0"/>
            <a:r>
              <a:rPr lang="fr-FR" dirty="0"/>
              <a:t>Chiffres</a:t>
            </a:r>
          </a:p>
        </p:txBody>
      </p:sp>
      <p:sp>
        <p:nvSpPr>
          <p:cNvPr id="30" name="Espace réservé du texte 16">
            <a:extLst>
              <a:ext uri="{FF2B5EF4-FFF2-40B4-BE49-F238E27FC236}">
                <a16:creationId xmlns:a16="http://schemas.microsoft.com/office/drawing/2014/main" id="{AB6E332C-AEE9-4128-94D4-E5CBD367B7C6}"/>
              </a:ext>
            </a:extLst>
          </p:cNvPr>
          <p:cNvSpPr>
            <a:spLocks noGrp="1"/>
          </p:cNvSpPr>
          <p:nvPr>
            <p:ph type="body" sz="quarter" idx="20" hasCustomPrompt="1"/>
          </p:nvPr>
        </p:nvSpPr>
        <p:spPr>
          <a:xfrm>
            <a:off x="478829" y="4315439"/>
            <a:ext cx="2662782" cy="941521"/>
          </a:xfrm>
        </p:spPr>
        <p:txBody>
          <a:bodyPr wrap="square" lIns="0" tIns="0" rIns="0" bIns="0" anchor="t">
            <a:normAutofit/>
          </a:bodyPr>
          <a:lstStyle>
            <a:lvl1pPr algn="ctr">
              <a:lnSpc>
                <a:spcPts val="1500"/>
              </a:lnSpc>
              <a:buNone/>
              <a:defRPr sz="1400" b="1" i="0" spc="300">
                <a:solidFill>
                  <a:schemeClr val="accent5"/>
                </a:solidFill>
                <a:latin typeface="Aptos SemiBold" panose="020B0004020202020204" pitchFamily="34" charset="0"/>
              </a:defRPr>
            </a:lvl1pPr>
          </a:lstStyle>
          <a:p>
            <a:pPr lvl="0"/>
            <a:r>
              <a:rPr lang="fr-FR" dirty="0"/>
              <a:t>INFOS SUR LE CHIFFRE AU DESSUS</a:t>
            </a:r>
          </a:p>
        </p:txBody>
      </p:sp>
      <p:pic>
        <p:nvPicPr>
          <p:cNvPr id="38" name="Image 37">
            <a:extLst>
              <a:ext uri="{FF2B5EF4-FFF2-40B4-BE49-F238E27FC236}">
                <a16:creationId xmlns:a16="http://schemas.microsoft.com/office/drawing/2014/main" id="{5D9AA73A-A799-E920-3813-703C7DB5ECF2}"/>
              </a:ext>
            </a:extLst>
          </p:cNvPr>
          <p:cNvPicPr>
            <a:picLocks noChangeAspect="1"/>
          </p:cNvPicPr>
          <p:nvPr userDrawn="1"/>
        </p:nvPicPr>
        <p:blipFill>
          <a:blip r:embed="rId3"/>
          <a:stretch>
            <a:fillRect/>
          </a:stretch>
        </p:blipFill>
        <p:spPr>
          <a:xfrm>
            <a:off x="3869356" y="1781987"/>
            <a:ext cx="1464381" cy="1469610"/>
          </a:xfrm>
          <a:prstGeom prst="rect">
            <a:avLst/>
          </a:prstGeom>
        </p:spPr>
      </p:pic>
      <p:sp>
        <p:nvSpPr>
          <p:cNvPr id="39" name="Espace réservé pour une image  17">
            <a:extLst>
              <a:ext uri="{FF2B5EF4-FFF2-40B4-BE49-F238E27FC236}">
                <a16:creationId xmlns:a16="http://schemas.microsoft.com/office/drawing/2014/main" id="{6880BD3D-4924-8840-0D5D-9F93147F2ECE}"/>
              </a:ext>
            </a:extLst>
          </p:cNvPr>
          <p:cNvSpPr>
            <a:spLocks noGrp="1"/>
          </p:cNvSpPr>
          <p:nvPr>
            <p:ph type="pic" sz="quarter" idx="24"/>
          </p:nvPr>
        </p:nvSpPr>
        <p:spPr>
          <a:xfrm>
            <a:off x="4173786" y="2082534"/>
            <a:ext cx="892679" cy="892679"/>
          </a:xfrm>
        </p:spPr>
        <p:txBody>
          <a:bodyPr/>
          <a:lstStyle/>
          <a:p>
            <a:endParaRPr lang="fr-FR" dirty="0"/>
          </a:p>
        </p:txBody>
      </p:sp>
      <p:pic>
        <p:nvPicPr>
          <p:cNvPr id="42" name="Image 41">
            <a:extLst>
              <a:ext uri="{FF2B5EF4-FFF2-40B4-BE49-F238E27FC236}">
                <a16:creationId xmlns:a16="http://schemas.microsoft.com/office/drawing/2014/main" id="{EBCA334A-031E-B641-EC65-9F61474955BA}"/>
              </a:ext>
            </a:extLst>
          </p:cNvPr>
          <p:cNvPicPr>
            <a:picLocks noChangeAspect="1"/>
          </p:cNvPicPr>
          <p:nvPr userDrawn="1"/>
        </p:nvPicPr>
        <p:blipFill>
          <a:blip r:embed="rId3"/>
          <a:stretch>
            <a:fillRect/>
          </a:stretch>
        </p:blipFill>
        <p:spPr>
          <a:xfrm>
            <a:off x="6729435" y="1781987"/>
            <a:ext cx="1464381" cy="1469610"/>
          </a:xfrm>
          <a:prstGeom prst="rect">
            <a:avLst/>
          </a:prstGeom>
        </p:spPr>
      </p:pic>
      <p:sp>
        <p:nvSpPr>
          <p:cNvPr id="43" name="Espace réservé pour une image  17">
            <a:extLst>
              <a:ext uri="{FF2B5EF4-FFF2-40B4-BE49-F238E27FC236}">
                <a16:creationId xmlns:a16="http://schemas.microsoft.com/office/drawing/2014/main" id="{FC81DD01-3FFD-E3F0-F5A8-B210D2A66978}"/>
              </a:ext>
            </a:extLst>
          </p:cNvPr>
          <p:cNvSpPr>
            <a:spLocks noGrp="1"/>
          </p:cNvSpPr>
          <p:nvPr>
            <p:ph type="pic" sz="quarter" idx="25"/>
          </p:nvPr>
        </p:nvSpPr>
        <p:spPr>
          <a:xfrm>
            <a:off x="7033865" y="2082534"/>
            <a:ext cx="892679" cy="892679"/>
          </a:xfrm>
        </p:spPr>
        <p:txBody>
          <a:bodyPr/>
          <a:lstStyle/>
          <a:p>
            <a:endParaRPr lang="fr-FR" dirty="0"/>
          </a:p>
        </p:txBody>
      </p:sp>
      <p:pic>
        <p:nvPicPr>
          <p:cNvPr id="46" name="Image 45">
            <a:extLst>
              <a:ext uri="{FF2B5EF4-FFF2-40B4-BE49-F238E27FC236}">
                <a16:creationId xmlns:a16="http://schemas.microsoft.com/office/drawing/2014/main" id="{8BA65D4F-69E5-3D9D-10A4-03B46718971F}"/>
              </a:ext>
            </a:extLst>
          </p:cNvPr>
          <p:cNvPicPr>
            <a:picLocks noChangeAspect="1"/>
          </p:cNvPicPr>
          <p:nvPr userDrawn="1"/>
        </p:nvPicPr>
        <p:blipFill>
          <a:blip r:embed="rId3"/>
          <a:stretch>
            <a:fillRect/>
          </a:stretch>
        </p:blipFill>
        <p:spPr>
          <a:xfrm>
            <a:off x="9562013" y="1781987"/>
            <a:ext cx="1464381" cy="1469610"/>
          </a:xfrm>
          <a:prstGeom prst="rect">
            <a:avLst/>
          </a:prstGeom>
        </p:spPr>
      </p:pic>
      <p:sp>
        <p:nvSpPr>
          <p:cNvPr id="47" name="Espace réservé pour une image  17">
            <a:extLst>
              <a:ext uri="{FF2B5EF4-FFF2-40B4-BE49-F238E27FC236}">
                <a16:creationId xmlns:a16="http://schemas.microsoft.com/office/drawing/2014/main" id="{25FC48BB-94F1-0957-2242-67134CFF95BA}"/>
              </a:ext>
            </a:extLst>
          </p:cNvPr>
          <p:cNvSpPr>
            <a:spLocks noGrp="1"/>
          </p:cNvSpPr>
          <p:nvPr>
            <p:ph type="pic" sz="quarter" idx="26"/>
          </p:nvPr>
        </p:nvSpPr>
        <p:spPr>
          <a:xfrm>
            <a:off x="9866443" y="2082534"/>
            <a:ext cx="892679" cy="892679"/>
          </a:xfrm>
        </p:spPr>
        <p:txBody>
          <a:bodyPr/>
          <a:lstStyle/>
          <a:p>
            <a:endParaRPr lang="fr-FR" dirty="0"/>
          </a:p>
        </p:txBody>
      </p:sp>
      <p:sp>
        <p:nvSpPr>
          <p:cNvPr id="2" name="Espace réservé du texte 16">
            <a:extLst>
              <a:ext uri="{FF2B5EF4-FFF2-40B4-BE49-F238E27FC236}">
                <a16:creationId xmlns:a16="http://schemas.microsoft.com/office/drawing/2014/main" id="{05954CFC-9736-DE1C-F567-4A9C1303DACE}"/>
              </a:ext>
            </a:extLst>
          </p:cNvPr>
          <p:cNvSpPr>
            <a:spLocks noGrp="1"/>
          </p:cNvSpPr>
          <p:nvPr>
            <p:ph type="body" sz="quarter" idx="27" hasCustomPrompt="1"/>
          </p:nvPr>
        </p:nvSpPr>
        <p:spPr>
          <a:xfrm>
            <a:off x="3291603" y="4315439"/>
            <a:ext cx="2662782" cy="941521"/>
          </a:xfrm>
        </p:spPr>
        <p:txBody>
          <a:bodyPr wrap="square" lIns="0" tIns="0" rIns="0" bIns="0" anchor="t">
            <a:normAutofit/>
          </a:bodyPr>
          <a:lstStyle>
            <a:lvl1pPr algn="ctr">
              <a:lnSpc>
                <a:spcPts val="1500"/>
              </a:lnSpc>
              <a:buNone/>
              <a:defRPr sz="1400" b="1" i="0" spc="300">
                <a:solidFill>
                  <a:schemeClr val="accent5"/>
                </a:solidFill>
                <a:latin typeface="Aptos SemiBold" panose="020B0004020202020204" pitchFamily="34" charset="0"/>
              </a:defRPr>
            </a:lvl1pPr>
          </a:lstStyle>
          <a:p>
            <a:pPr lvl="0"/>
            <a:r>
              <a:rPr lang="fr-FR" dirty="0"/>
              <a:t>INFOS SUR LE CHIFFRE AU DESSUS</a:t>
            </a:r>
          </a:p>
        </p:txBody>
      </p:sp>
      <p:sp>
        <p:nvSpPr>
          <p:cNvPr id="3" name="Espace réservé du texte 16">
            <a:extLst>
              <a:ext uri="{FF2B5EF4-FFF2-40B4-BE49-F238E27FC236}">
                <a16:creationId xmlns:a16="http://schemas.microsoft.com/office/drawing/2014/main" id="{8B4500C4-4157-5603-8DF8-B20BFD7C7559}"/>
              </a:ext>
            </a:extLst>
          </p:cNvPr>
          <p:cNvSpPr>
            <a:spLocks noGrp="1"/>
          </p:cNvSpPr>
          <p:nvPr>
            <p:ph type="body" sz="quarter" idx="28" hasCustomPrompt="1"/>
          </p:nvPr>
        </p:nvSpPr>
        <p:spPr>
          <a:xfrm>
            <a:off x="6144134" y="4315439"/>
            <a:ext cx="2662782" cy="941521"/>
          </a:xfrm>
        </p:spPr>
        <p:txBody>
          <a:bodyPr wrap="square" lIns="0" tIns="0" rIns="0" bIns="0" anchor="t">
            <a:normAutofit/>
          </a:bodyPr>
          <a:lstStyle>
            <a:lvl1pPr algn="ctr">
              <a:lnSpc>
                <a:spcPts val="1500"/>
              </a:lnSpc>
              <a:buNone/>
              <a:defRPr sz="1400" b="1" i="0" spc="300">
                <a:solidFill>
                  <a:schemeClr val="accent5"/>
                </a:solidFill>
                <a:latin typeface="Aptos SemiBold" panose="020B0004020202020204" pitchFamily="34" charset="0"/>
              </a:defRPr>
            </a:lvl1pPr>
          </a:lstStyle>
          <a:p>
            <a:pPr lvl="0"/>
            <a:r>
              <a:rPr lang="fr-FR" dirty="0"/>
              <a:t>INFOS SUR LE CHIFFRE AU DESSUS</a:t>
            </a:r>
          </a:p>
        </p:txBody>
      </p:sp>
      <p:sp>
        <p:nvSpPr>
          <p:cNvPr id="4" name="Espace réservé du texte 16">
            <a:extLst>
              <a:ext uri="{FF2B5EF4-FFF2-40B4-BE49-F238E27FC236}">
                <a16:creationId xmlns:a16="http://schemas.microsoft.com/office/drawing/2014/main" id="{36F57495-7825-1554-9E1E-7722C9DE2147}"/>
              </a:ext>
            </a:extLst>
          </p:cNvPr>
          <p:cNvSpPr>
            <a:spLocks noGrp="1"/>
          </p:cNvSpPr>
          <p:nvPr>
            <p:ph type="body" sz="quarter" idx="29" hasCustomPrompt="1"/>
          </p:nvPr>
        </p:nvSpPr>
        <p:spPr>
          <a:xfrm>
            <a:off x="8966847" y="4315439"/>
            <a:ext cx="2662782" cy="941521"/>
          </a:xfrm>
        </p:spPr>
        <p:txBody>
          <a:bodyPr wrap="square" lIns="0" tIns="0" rIns="0" bIns="0" anchor="t">
            <a:normAutofit/>
          </a:bodyPr>
          <a:lstStyle>
            <a:lvl1pPr algn="ctr">
              <a:lnSpc>
                <a:spcPts val="1500"/>
              </a:lnSpc>
              <a:buNone/>
              <a:defRPr sz="1400" b="1" i="0" spc="300">
                <a:solidFill>
                  <a:schemeClr val="accent5"/>
                </a:solidFill>
                <a:latin typeface="Aptos SemiBold" panose="020B0004020202020204" pitchFamily="34" charset="0"/>
              </a:defRPr>
            </a:lvl1pPr>
          </a:lstStyle>
          <a:p>
            <a:pPr lvl="0"/>
            <a:r>
              <a:rPr lang="fr-FR" dirty="0"/>
              <a:t>INFOS SUR LE CHIFFRE AU DESSUS</a:t>
            </a:r>
          </a:p>
        </p:txBody>
      </p:sp>
      <p:sp>
        <p:nvSpPr>
          <p:cNvPr id="5" name="Espace réservé du texte 16">
            <a:extLst>
              <a:ext uri="{FF2B5EF4-FFF2-40B4-BE49-F238E27FC236}">
                <a16:creationId xmlns:a16="http://schemas.microsoft.com/office/drawing/2014/main" id="{1E5E1EDE-81E5-5D75-6CF4-BFA3464B7C14}"/>
              </a:ext>
            </a:extLst>
          </p:cNvPr>
          <p:cNvSpPr>
            <a:spLocks noGrp="1"/>
          </p:cNvSpPr>
          <p:nvPr>
            <p:ph type="body" sz="quarter" idx="30" hasCustomPrompt="1"/>
          </p:nvPr>
        </p:nvSpPr>
        <p:spPr>
          <a:xfrm>
            <a:off x="3428405" y="3485394"/>
            <a:ext cx="2342012" cy="565616"/>
          </a:xfrm>
        </p:spPr>
        <p:txBody>
          <a:bodyPr wrap="square" lIns="0" tIns="0" rIns="0" bIns="0" anchor="t">
            <a:normAutofit/>
          </a:bodyPr>
          <a:lstStyle>
            <a:lvl1pPr marL="0" indent="0" algn="ctr">
              <a:lnSpc>
                <a:spcPct val="100000"/>
              </a:lnSpc>
              <a:buNone/>
              <a:defRPr sz="4000" b="0" i="0">
                <a:solidFill>
                  <a:schemeClr val="bg1"/>
                </a:solidFill>
                <a:latin typeface="Aptos" panose="020B0004020202020204" pitchFamily="34" charset="0"/>
              </a:defRPr>
            </a:lvl1pPr>
          </a:lstStyle>
          <a:p>
            <a:pPr lvl="0"/>
            <a:r>
              <a:rPr lang="fr-FR" dirty="0"/>
              <a:t>Chiffres</a:t>
            </a:r>
          </a:p>
        </p:txBody>
      </p:sp>
      <p:sp>
        <p:nvSpPr>
          <p:cNvPr id="6" name="Espace réservé du texte 16">
            <a:extLst>
              <a:ext uri="{FF2B5EF4-FFF2-40B4-BE49-F238E27FC236}">
                <a16:creationId xmlns:a16="http://schemas.microsoft.com/office/drawing/2014/main" id="{46C6DCDE-3060-6673-CDFF-1B2DE6C634B9}"/>
              </a:ext>
            </a:extLst>
          </p:cNvPr>
          <p:cNvSpPr>
            <a:spLocks noGrp="1"/>
          </p:cNvSpPr>
          <p:nvPr>
            <p:ph type="body" sz="quarter" idx="31" hasCustomPrompt="1"/>
          </p:nvPr>
        </p:nvSpPr>
        <p:spPr>
          <a:xfrm>
            <a:off x="655387" y="3485394"/>
            <a:ext cx="2342012" cy="565616"/>
          </a:xfrm>
        </p:spPr>
        <p:txBody>
          <a:bodyPr wrap="square" lIns="0" tIns="0" rIns="0" bIns="0" anchor="t">
            <a:normAutofit/>
          </a:bodyPr>
          <a:lstStyle>
            <a:lvl1pPr marL="0" indent="0" algn="ctr">
              <a:lnSpc>
                <a:spcPct val="100000"/>
              </a:lnSpc>
              <a:buNone/>
              <a:defRPr sz="4000" b="0" i="0">
                <a:solidFill>
                  <a:schemeClr val="bg1"/>
                </a:solidFill>
                <a:latin typeface="Aptos" panose="020B0004020202020204" pitchFamily="34" charset="0"/>
              </a:defRPr>
            </a:lvl1pPr>
          </a:lstStyle>
          <a:p>
            <a:pPr lvl="0"/>
            <a:r>
              <a:rPr lang="fr-FR" dirty="0"/>
              <a:t>Chiffres</a:t>
            </a:r>
          </a:p>
        </p:txBody>
      </p:sp>
      <p:sp>
        <p:nvSpPr>
          <p:cNvPr id="13" name="Espace réservé du texte 16">
            <a:extLst>
              <a:ext uri="{FF2B5EF4-FFF2-40B4-BE49-F238E27FC236}">
                <a16:creationId xmlns:a16="http://schemas.microsoft.com/office/drawing/2014/main" id="{AC9106BF-E8E9-F64B-F726-C61DB681C698}"/>
              </a:ext>
            </a:extLst>
          </p:cNvPr>
          <p:cNvSpPr>
            <a:spLocks noGrp="1"/>
          </p:cNvSpPr>
          <p:nvPr>
            <p:ph type="body" sz="quarter" idx="32" hasCustomPrompt="1"/>
          </p:nvPr>
        </p:nvSpPr>
        <p:spPr>
          <a:xfrm>
            <a:off x="9123527" y="3485394"/>
            <a:ext cx="2342012" cy="565616"/>
          </a:xfrm>
        </p:spPr>
        <p:txBody>
          <a:bodyPr wrap="square" lIns="0" tIns="0" rIns="0" bIns="0" anchor="t">
            <a:normAutofit/>
          </a:bodyPr>
          <a:lstStyle>
            <a:lvl1pPr marL="0" indent="0" algn="ctr">
              <a:lnSpc>
                <a:spcPct val="100000"/>
              </a:lnSpc>
              <a:buNone/>
              <a:defRPr sz="4000" b="0" i="0">
                <a:solidFill>
                  <a:schemeClr val="bg1"/>
                </a:solidFill>
                <a:latin typeface="Aptos" panose="020B0004020202020204" pitchFamily="34" charset="0"/>
              </a:defRPr>
            </a:lvl1pPr>
          </a:lstStyle>
          <a:p>
            <a:pPr lvl="0"/>
            <a:r>
              <a:rPr lang="fr-FR" dirty="0"/>
              <a:t>Chiffres</a:t>
            </a:r>
          </a:p>
        </p:txBody>
      </p:sp>
      <p:sp>
        <p:nvSpPr>
          <p:cNvPr id="17" name="Sous-titre 2">
            <a:extLst>
              <a:ext uri="{FF2B5EF4-FFF2-40B4-BE49-F238E27FC236}">
                <a16:creationId xmlns:a16="http://schemas.microsoft.com/office/drawing/2014/main" id="{6B049A6D-2AA8-E4D5-5CA7-A9A73E3324F1}"/>
              </a:ext>
            </a:extLst>
          </p:cNvPr>
          <p:cNvSpPr>
            <a:spLocks noGrp="1"/>
          </p:cNvSpPr>
          <p:nvPr>
            <p:ph type="subTitle" idx="1" hasCustomPrompt="1"/>
          </p:nvPr>
        </p:nvSpPr>
        <p:spPr>
          <a:xfrm>
            <a:off x="301114" y="196339"/>
            <a:ext cx="5794885"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23" name="Espace réservé du numéro de diapositive 5">
            <a:extLst>
              <a:ext uri="{FF2B5EF4-FFF2-40B4-BE49-F238E27FC236}">
                <a16:creationId xmlns:a16="http://schemas.microsoft.com/office/drawing/2014/main" id="{B54EA619-B98F-F68A-8EFC-E9DDC86A362F}"/>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solidFill>
                <a:schemeClr val="bg1"/>
              </a:solidFill>
            </a:endParaRPr>
          </a:p>
        </p:txBody>
      </p:sp>
      <p:sp>
        <p:nvSpPr>
          <p:cNvPr id="26" name="Titre 1">
            <a:extLst>
              <a:ext uri="{FF2B5EF4-FFF2-40B4-BE49-F238E27FC236}">
                <a16:creationId xmlns:a16="http://schemas.microsoft.com/office/drawing/2014/main" id="{1AFD875D-B1F8-2613-41B5-6A4CFDE623C4}"/>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bg1"/>
                </a:solidFill>
                <a:latin typeface="Aptos" panose="020B0004020202020204" pitchFamily="34" charset="0"/>
              </a:defRPr>
            </a:lvl1pPr>
          </a:lstStyle>
          <a:p>
            <a:r>
              <a:rPr lang="fr-FR" dirty="0"/>
              <a:t>Titre de la slide</a:t>
            </a:r>
          </a:p>
        </p:txBody>
      </p:sp>
      <p:cxnSp>
        <p:nvCxnSpPr>
          <p:cNvPr id="28" name="Connecteur droit 27">
            <a:extLst>
              <a:ext uri="{FF2B5EF4-FFF2-40B4-BE49-F238E27FC236}">
                <a16:creationId xmlns:a16="http://schemas.microsoft.com/office/drawing/2014/main" id="{74731696-7113-9CF0-26CD-18015159648F}"/>
              </a:ext>
            </a:extLst>
          </p:cNvPr>
          <p:cNvCxnSpPr>
            <a:cxnSpLocks/>
          </p:cNvCxnSpPr>
          <p:nvPr userDrawn="1"/>
        </p:nvCxnSpPr>
        <p:spPr>
          <a:xfrm flipH="1">
            <a:off x="389310" y="991773"/>
            <a:ext cx="3784476" cy="964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9" name="Image 18">
            <a:extLst>
              <a:ext uri="{FF2B5EF4-FFF2-40B4-BE49-F238E27FC236}">
                <a16:creationId xmlns:a16="http://schemas.microsoft.com/office/drawing/2014/main" id="{01FAA258-D198-B4B9-F055-DF36A70BD7FC}"/>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10818805" y="6193559"/>
            <a:ext cx="1119755" cy="629697"/>
          </a:xfrm>
          <a:prstGeom prst="rect">
            <a:avLst/>
          </a:prstGeom>
        </p:spPr>
      </p:pic>
    </p:spTree>
    <p:extLst>
      <p:ext uri="{BB962C8B-B14F-4D97-AF65-F5344CB8AC3E}">
        <p14:creationId xmlns:p14="http://schemas.microsoft.com/office/powerpoint/2010/main" val="2575307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u_Picto_02">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AB77595B-2EC6-EAE4-015F-EAC8162A23C0}"/>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10" name="Sous-titre 2">
            <a:extLst>
              <a:ext uri="{FF2B5EF4-FFF2-40B4-BE49-F238E27FC236}">
                <a16:creationId xmlns:a16="http://schemas.microsoft.com/office/drawing/2014/main" id="{ED9C548D-EC81-834F-11E3-769A0961C34B}"/>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2" name="Espace réservé du numéro de diapositive 5">
            <a:extLst>
              <a:ext uri="{FF2B5EF4-FFF2-40B4-BE49-F238E27FC236}">
                <a16:creationId xmlns:a16="http://schemas.microsoft.com/office/drawing/2014/main" id="{E9E51DFB-3DCE-B083-34F6-3075CCE7C807}"/>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6" name="Connecteur droit 15">
            <a:extLst>
              <a:ext uri="{FF2B5EF4-FFF2-40B4-BE49-F238E27FC236}">
                <a16:creationId xmlns:a16="http://schemas.microsoft.com/office/drawing/2014/main" id="{8FAB1DE3-085D-B6B4-7631-F4E1B40FD5A9}"/>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39" name="Espace réservé pour une image  17">
            <a:extLst>
              <a:ext uri="{FF2B5EF4-FFF2-40B4-BE49-F238E27FC236}">
                <a16:creationId xmlns:a16="http://schemas.microsoft.com/office/drawing/2014/main" id="{6880BD3D-4924-8840-0D5D-9F93147F2ECE}"/>
              </a:ext>
            </a:extLst>
          </p:cNvPr>
          <p:cNvSpPr>
            <a:spLocks noGrp="1"/>
          </p:cNvSpPr>
          <p:nvPr>
            <p:ph type="pic" sz="quarter" idx="24"/>
          </p:nvPr>
        </p:nvSpPr>
        <p:spPr>
          <a:xfrm>
            <a:off x="4173786" y="1720723"/>
            <a:ext cx="892679" cy="892679"/>
          </a:xfrm>
        </p:spPr>
        <p:txBody>
          <a:bodyPr/>
          <a:lstStyle/>
          <a:p>
            <a:endParaRPr lang="fr-FR" dirty="0"/>
          </a:p>
        </p:txBody>
      </p:sp>
      <p:sp>
        <p:nvSpPr>
          <p:cNvPr id="43" name="Espace réservé pour une image  17">
            <a:extLst>
              <a:ext uri="{FF2B5EF4-FFF2-40B4-BE49-F238E27FC236}">
                <a16:creationId xmlns:a16="http://schemas.microsoft.com/office/drawing/2014/main" id="{FC81DD01-3FFD-E3F0-F5A8-B210D2A66978}"/>
              </a:ext>
            </a:extLst>
          </p:cNvPr>
          <p:cNvSpPr>
            <a:spLocks noGrp="1"/>
          </p:cNvSpPr>
          <p:nvPr>
            <p:ph type="pic" sz="quarter" idx="25"/>
          </p:nvPr>
        </p:nvSpPr>
        <p:spPr>
          <a:xfrm>
            <a:off x="7033865" y="1720723"/>
            <a:ext cx="892679" cy="892679"/>
          </a:xfrm>
        </p:spPr>
        <p:txBody>
          <a:bodyPr/>
          <a:lstStyle/>
          <a:p>
            <a:endParaRPr lang="fr-FR" dirty="0"/>
          </a:p>
        </p:txBody>
      </p:sp>
      <p:sp>
        <p:nvSpPr>
          <p:cNvPr id="47" name="Espace réservé pour une image  17">
            <a:extLst>
              <a:ext uri="{FF2B5EF4-FFF2-40B4-BE49-F238E27FC236}">
                <a16:creationId xmlns:a16="http://schemas.microsoft.com/office/drawing/2014/main" id="{25FC48BB-94F1-0957-2242-67134CFF95BA}"/>
              </a:ext>
            </a:extLst>
          </p:cNvPr>
          <p:cNvSpPr>
            <a:spLocks noGrp="1"/>
          </p:cNvSpPr>
          <p:nvPr>
            <p:ph type="pic" sz="quarter" idx="26"/>
          </p:nvPr>
        </p:nvSpPr>
        <p:spPr>
          <a:xfrm>
            <a:off x="9866443" y="1720723"/>
            <a:ext cx="892679" cy="892679"/>
          </a:xfrm>
        </p:spPr>
        <p:txBody>
          <a:bodyPr/>
          <a:lstStyle/>
          <a:p>
            <a:endParaRPr lang="fr-FR" dirty="0"/>
          </a:p>
        </p:txBody>
      </p:sp>
      <p:pic>
        <p:nvPicPr>
          <p:cNvPr id="3" name="Image 2" descr="Une image contenant Police, Graphique, logo, graphisme&#10;&#10;Le contenu généré par l’IA peut être incorrect.">
            <a:extLst>
              <a:ext uri="{FF2B5EF4-FFF2-40B4-BE49-F238E27FC236}">
                <a16:creationId xmlns:a16="http://schemas.microsoft.com/office/drawing/2014/main" id="{26A95DED-A35F-26FF-CD07-EC86D0DE71E4}"/>
              </a:ext>
            </a:extLst>
          </p:cNvPr>
          <p:cNvPicPr>
            <a:picLocks noChangeAspect="1"/>
          </p:cNvPicPr>
          <p:nvPr userDrawn="1"/>
        </p:nvPicPr>
        <p:blipFill>
          <a:blip r:embed="rId2"/>
          <a:stretch>
            <a:fillRect/>
          </a:stretch>
        </p:blipFill>
        <p:spPr>
          <a:xfrm>
            <a:off x="10818805" y="6193415"/>
            <a:ext cx="1119756" cy="629986"/>
          </a:xfrm>
          <a:prstGeom prst="rect">
            <a:avLst/>
          </a:prstGeom>
        </p:spPr>
      </p:pic>
      <p:sp>
        <p:nvSpPr>
          <p:cNvPr id="5" name="Espace réservé du texte 16">
            <a:extLst>
              <a:ext uri="{FF2B5EF4-FFF2-40B4-BE49-F238E27FC236}">
                <a16:creationId xmlns:a16="http://schemas.microsoft.com/office/drawing/2014/main" id="{1BD51017-FBE6-40F4-13FE-914F2D21EAC9}"/>
              </a:ext>
            </a:extLst>
          </p:cNvPr>
          <p:cNvSpPr>
            <a:spLocks noGrp="1"/>
          </p:cNvSpPr>
          <p:nvPr>
            <p:ph type="body" sz="quarter" idx="18" hasCustomPrompt="1"/>
          </p:nvPr>
        </p:nvSpPr>
        <p:spPr>
          <a:xfrm>
            <a:off x="6280935" y="3123583"/>
            <a:ext cx="2342012" cy="565616"/>
          </a:xfrm>
        </p:spPr>
        <p:txBody>
          <a:bodyPr wrap="square" lIns="0" tIns="0" rIns="0" bIns="0" anchor="t">
            <a:normAutofit/>
          </a:bodyPr>
          <a:lstStyle>
            <a:lvl1pPr marL="0" indent="0" algn="ctr">
              <a:lnSpc>
                <a:spcPct val="100000"/>
              </a:lnSpc>
              <a:buNone/>
              <a:defRPr sz="4000" b="0" i="0">
                <a:solidFill>
                  <a:schemeClr val="tx1"/>
                </a:solidFill>
                <a:latin typeface="Aptos" panose="020B0004020202020204" pitchFamily="34" charset="0"/>
              </a:defRPr>
            </a:lvl1pPr>
          </a:lstStyle>
          <a:p>
            <a:pPr lvl="0"/>
            <a:r>
              <a:rPr lang="fr-FR" dirty="0"/>
              <a:t>Chiffres</a:t>
            </a:r>
          </a:p>
        </p:txBody>
      </p:sp>
      <p:sp>
        <p:nvSpPr>
          <p:cNvPr id="6" name="Espace réservé du texte 16">
            <a:extLst>
              <a:ext uri="{FF2B5EF4-FFF2-40B4-BE49-F238E27FC236}">
                <a16:creationId xmlns:a16="http://schemas.microsoft.com/office/drawing/2014/main" id="{769B0CA0-9824-ACFC-FD63-4FD7A3E26A19}"/>
              </a:ext>
            </a:extLst>
          </p:cNvPr>
          <p:cNvSpPr>
            <a:spLocks noGrp="1"/>
          </p:cNvSpPr>
          <p:nvPr>
            <p:ph type="body" sz="quarter" idx="20" hasCustomPrompt="1"/>
          </p:nvPr>
        </p:nvSpPr>
        <p:spPr>
          <a:xfrm>
            <a:off x="439072" y="4085560"/>
            <a:ext cx="2662782" cy="941521"/>
          </a:xfrm>
        </p:spPr>
        <p:txBody>
          <a:bodyPr wrap="square" lIns="0" tIns="0" rIns="0" bIns="0" anchor="t">
            <a:normAutofit/>
          </a:bodyPr>
          <a:lstStyle>
            <a:lvl1pPr algn="ctr">
              <a:lnSpc>
                <a:spcPts val="1500"/>
              </a:lnSpc>
              <a:buNone/>
              <a:defRPr sz="1400" b="1" i="0" spc="300">
                <a:solidFill>
                  <a:schemeClr val="accent5"/>
                </a:solidFill>
                <a:latin typeface="Aptos SemiBold" panose="020B0004020202020204" pitchFamily="34" charset="0"/>
              </a:defRPr>
            </a:lvl1pPr>
          </a:lstStyle>
          <a:p>
            <a:pPr lvl="0"/>
            <a:r>
              <a:rPr lang="fr-FR" dirty="0"/>
              <a:t>INFOS SUR LE CHIFFRE AU DESSUS</a:t>
            </a:r>
          </a:p>
        </p:txBody>
      </p:sp>
      <p:sp>
        <p:nvSpPr>
          <p:cNvPr id="7" name="Espace réservé du texte 16">
            <a:extLst>
              <a:ext uri="{FF2B5EF4-FFF2-40B4-BE49-F238E27FC236}">
                <a16:creationId xmlns:a16="http://schemas.microsoft.com/office/drawing/2014/main" id="{89D6167E-8F19-1F9C-5FD2-5FCC36CBC9C2}"/>
              </a:ext>
            </a:extLst>
          </p:cNvPr>
          <p:cNvSpPr>
            <a:spLocks noGrp="1"/>
          </p:cNvSpPr>
          <p:nvPr>
            <p:ph type="body" sz="quarter" idx="27" hasCustomPrompt="1"/>
          </p:nvPr>
        </p:nvSpPr>
        <p:spPr>
          <a:xfrm>
            <a:off x="3291603" y="4085560"/>
            <a:ext cx="2662782" cy="941521"/>
          </a:xfrm>
        </p:spPr>
        <p:txBody>
          <a:bodyPr wrap="square" lIns="0" tIns="0" rIns="0" bIns="0" anchor="t">
            <a:normAutofit/>
          </a:bodyPr>
          <a:lstStyle>
            <a:lvl1pPr algn="ctr">
              <a:lnSpc>
                <a:spcPts val="1500"/>
              </a:lnSpc>
              <a:buNone/>
              <a:defRPr sz="1400" b="1" i="0" spc="300">
                <a:solidFill>
                  <a:schemeClr val="accent5"/>
                </a:solidFill>
                <a:latin typeface="Aptos SemiBold" panose="020B0004020202020204" pitchFamily="34" charset="0"/>
              </a:defRPr>
            </a:lvl1pPr>
          </a:lstStyle>
          <a:p>
            <a:pPr lvl="0"/>
            <a:r>
              <a:rPr lang="fr-FR" dirty="0"/>
              <a:t>INFOS SUR LE CHIFFRE AU DESSUS</a:t>
            </a:r>
          </a:p>
        </p:txBody>
      </p:sp>
      <p:sp>
        <p:nvSpPr>
          <p:cNvPr id="11" name="Espace réservé du texte 16">
            <a:extLst>
              <a:ext uri="{FF2B5EF4-FFF2-40B4-BE49-F238E27FC236}">
                <a16:creationId xmlns:a16="http://schemas.microsoft.com/office/drawing/2014/main" id="{15DD81B2-26CD-BBA6-CDC0-838B0BEB278E}"/>
              </a:ext>
            </a:extLst>
          </p:cNvPr>
          <p:cNvSpPr>
            <a:spLocks noGrp="1"/>
          </p:cNvSpPr>
          <p:nvPr>
            <p:ph type="body" sz="quarter" idx="28" hasCustomPrompt="1"/>
          </p:nvPr>
        </p:nvSpPr>
        <p:spPr>
          <a:xfrm>
            <a:off x="6144134" y="4085560"/>
            <a:ext cx="2662782" cy="941521"/>
          </a:xfrm>
        </p:spPr>
        <p:txBody>
          <a:bodyPr wrap="square" lIns="0" tIns="0" rIns="0" bIns="0" anchor="t">
            <a:normAutofit/>
          </a:bodyPr>
          <a:lstStyle>
            <a:lvl1pPr algn="ctr">
              <a:lnSpc>
                <a:spcPts val="1500"/>
              </a:lnSpc>
              <a:buNone/>
              <a:defRPr sz="1400" b="1" i="0" spc="300">
                <a:solidFill>
                  <a:schemeClr val="accent5"/>
                </a:solidFill>
                <a:latin typeface="Aptos SemiBold" panose="020B0004020202020204" pitchFamily="34" charset="0"/>
              </a:defRPr>
            </a:lvl1pPr>
          </a:lstStyle>
          <a:p>
            <a:pPr lvl="0"/>
            <a:r>
              <a:rPr lang="fr-FR" dirty="0"/>
              <a:t>INFOS SUR LE CHIFFRE AU DESSUS</a:t>
            </a:r>
          </a:p>
        </p:txBody>
      </p:sp>
      <p:sp>
        <p:nvSpPr>
          <p:cNvPr id="13" name="Espace réservé du texte 16">
            <a:extLst>
              <a:ext uri="{FF2B5EF4-FFF2-40B4-BE49-F238E27FC236}">
                <a16:creationId xmlns:a16="http://schemas.microsoft.com/office/drawing/2014/main" id="{AB26D0B5-52C1-7AF5-50E2-ABCDBABFE314}"/>
              </a:ext>
            </a:extLst>
          </p:cNvPr>
          <p:cNvSpPr>
            <a:spLocks noGrp="1"/>
          </p:cNvSpPr>
          <p:nvPr>
            <p:ph type="body" sz="quarter" idx="29" hasCustomPrompt="1"/>
          </p:nvPr>
        </p:nvSpPr>
        <p:spPr>
          <a:xfrm>
            <a:off x="8966847" y="4085560"/>
            <a:ext cx="2662782" cy="941521"/>
          </a:xfrm>
        </p:spPr>
        <p:txBody>
          <a:bodyPr wrap="square" lIns="0" tIns="0" rIns="0" bIns="0" anchor="t">
            <a:normAutofit/>
          </a:bodyPr>
          <a:lstStyle>
            <a:lvl1pPr algn="ctr">
              <a:lnSpc>
                <a:spcPts val="1500"/>
              </a:lnSpc>
              <a:buNone/>
              <a:defRPr sz="1400" b="1" i="0" spc="300">
                <a:solidFill>
                  <a:schemeClr val="accent5"/>
                </a:solidFill>
                <a:latin typeface="Aptos SemiBold" panose="020B0004020202020204" pitchFamily="34" charset="0"/>
              </a:defRPr>
            </a:lvl1pPr>
          </a:lstStyle>
          <a:p>
            <a:pPr lvl="0"/>
            <a:r>
              <a:rPr lang="fr-FR" dirty="0"/>
              <a:t>INFOS SUR LE CHIFFRE AU DESSUS</a:t>
            </a:r>
          </a:p>
        </p:txBody>
      </p:sp>
      <p:sp>
        <p:nvSpPr>
          <p:cNvPr id="14" name="Espace réservé du texte 16">
            <a:extLst>
              <a:ext uri="{FF2B5EF4-FFF2-40B4-BE49-F238E27FC236}">
                <a16:creationId xmlns:a16="http://schemas.microsoft.com/office/drawing/2014/main" id="{F1A7F5FF-4296-36E5-EAD6-3A22439C4D40}"/>
              </a:ext>
            </a:extLst>
          </p:cNvPr>
          <p:cNvSpPr>
            <a:spLocks noGrp="1"/>
          </p:cNvSpPr>
          <p:nvPr>
            <p:ph type="body" sz="quarter" idx="30" hasCustomPrompt="1"/>
          </p:nvPr>
        </p:nvSpPr>
        <p:spPr>
          <a:xfrm>
            <a:off x="3428405" y="3123583"/>
            <a:ext cx="2342012" cy="565616"/>
          </a:xfrm>
        </p:spPr>
        <p:txBody>
          <a:bodyPr wrap="square" lIns="0" tIns="0" rIns="0" bIns="0" anchor="t">
            <a:normAutofit/>
          </a:bodyPr>
          <a:lstStyle>
            <a:lvl1pPr marL="0" indent="0" algn="ctr">
              <a:lnSpc>
                <a:spcPct val="100000"/>
              </a:lnSpc>
              <a:buNone/>
              <a:defRPr sz="4000" b="0" i="0">
                <a:solidFill>
                  <a:schemeClr val="tx1"/>
                </a:solidFill>
                <a:latin typeface="Aptos" panose="020B0004020202020204" pitchFamily="34" charset="0"/>
              </a:defRPr>
            </a:lvl1pPr>
          </a:lstStyle>
          <a:p>
            <a:pPr lvl="0"/>
            <a:r>
              <a:rPr lang="fr-FR" dirty="0"/>
              <a:t>Chiffres</a:t>
            </a:r>
          </a:p>
        </p:txBody>
      </p:sp>
      <p:sp>
        <p:nvSpPr>
          <p:cNvPr id="19" name="Espace réservé du texte 16">
            <a:extLst>
              <a:ext uri="{FF2B5EF4-FFF2-40B4-BE49-F238E27FC236}">
                <a16:creationId xmlns:a16="http://schemas.microsoft.com/office/drawing/2014/main" id="{CC161029-6303-2679-8D7E-E633BCF84B95}"/>
              </a:ext>
            </a:extLst>
          </p:cNvPr>
          <p:cNvSpPr>
            <a:spLocks noGrp="1"/>
          </p:cNvSpPr>
          <p:nvPr>
            <p:ph type="body" sz="quarter" idx="32" hasCustomPrompt="1"/>
          </p:nvPr>
        </p:nvSpPr>
        <p:spPr>
          <a:xfrm>
            <a:off x="9123527" y="3123583"/>
            <a:ext cx="2342012" cy="565616"/>
          </a:xfrm>
        </p:spPr>
        <p:txBody>
          <a:bodyPr wrap="square" lIns="0" tIns="0" rIns="0" bIns="0" anchor="t">
            <a:normAutofit/>
          </a:bodyPr>
          <a:lstStyle>
            <a:lvl1pPr marL="0" indent="0" algn="ctr">
              <a:lnSpc>
                <a:spcPct val="100000"/>
              </a:lnSpc>
              <a:buNone/>
              <a:defRPr sz="4000" b="0" i="0">
                <a:solidFill>
                  <a:schemeClr val="tx1"/>
                </a:solidFill>
                <a:latin typeface="Aptos" panose="020B0004020202020204" pitchFamily="34" charset="0"/>
              </a:defRPr>
            </a:lvl1pPr>
          </a:lstStyle>
          <a:p>
            <a:pPr lvl="0"/>
            <a:r>
              <a:rPr lang="fr-FR" dirty="0"/>
              <a:t>Chiffres</a:t>
            </a:r>
          </a:p>
        </p:txBody>
      </p:sp>
      <p:sp>
        <p:nvSpPr>
          <p:cNvPr id="17" name="Espace réservé du texte 16">
            <a:extLst>
              <a:ext uri="{FF2B5EF4-FFF2-40B4-BE49-F238E27FC236}">
                <a16:creationId xmlns:a16="http://schemas.microsoft.com/office/drawing/2014/main" id="{B5D01FAF-95C4-A9D0-4AEB-77C98CBED547}"/>
              </a:ext>
            </a:extLst>
          </p:cNvPr>
          <p:cNvSpPr>
            <a:spLocks noGrp="1"/>
          </p:cNvSpPr>
          <p:nvPr>
            <p:ph type="body" sz="quarter" idx="31" hasCustomPrompt="1"/>
          </p:nvPr>
        </p:nvSpPr>
        <p:spPr>
          <a:xfrm>
            <a:off x="655387" y="3116363"/>
            <a:ext cx="2342012" cy="565616"/>
          </a:xfrm>
        </p:spPr>
        <p:txBody>
          <a:bodyPr wrap="square" lIns="0" tIns="0" rIns="0" bIns="0" anchor="t">
            <a:normAutofit/>
          </a:bodyPr>
          <a:lstStyle>
            <a:lvl1pPr marL="0" indent="0" algn="ctr">
              <a:lnSpc>
                <a:spcPct val="100000"/>
              </a:lnSpc>
              <a:buNone/>
              <a:defRPr sz="4000" b="0" i="0">
                <a:solidFill>
                  <a:schemeClr val="tx1"/>
                </a:solidFill>
                <a:latin typeface="Aptos" panose="020B0004020202020204" pitchFamily="34" charset="0"/>
              </a:defRPr>
            </a:lvl1pPr>
          </a:lstStyle>
          <a:p>
            <a:pPr lvl="0"/>
            <a:r>
              <a:rPr lang="fr-FR" dirty="0"/>
              <a:t>Chiffres</a:t>
            </a:r>
          </a:p>
        </p:txBody>
      </p:sp>
      <p:sp>
        <p:nvSpPr>
          <p:cNvPr id="24" name="Espace réservé pour une image  17">
            <a:extLst>
              <a:ext uri="{FF2B5EF4-FFF2-40B4-BE49-F238E27FC236}">
                <a16:creationId xmlns:a16="http://schemas.microsoft.com/office/drawing/2014/main" id="{C3D35107-6AC4-00A5-0717-CD71C3209186}"/>
              </a:ext>
            </a:extLst>
          </p:cNvPr>
          <p:cNvSpPr>
            <a:spLocks noGrp="1"/>
          </p:cNvSpPr>
          <p:nvPr>
            <p:ph type="pic" sz="quarter" idx="33"/>
          </p:nvPr>
        </p:nvSpPr>
        <p:spPr>
          <a:xfrm>
            <a:off x="1385045" y="1720723"/>
            <a:ext cx="892679" cy="892679"/>
          </a:xfrm>
        </p:spPr>
        <p:txBody>
          <a:bodyPr/>
          <a:lstStyle/>
          <a:p>
            <a:endParaRPr lang="fr-FR" dirty="0"/>
          </a:p>
        </p:txBody>
      </p:sp>
      <p:cxnSp>
        <p:nvCxnSpPr>
          <p:cNvPr id="2" name="Connecteur droit 1">
            <a:extLst>
              <a:ext uri="{FF2B5EF4-FFF2-40B4-BE49-F238E27FC236}">
                <a16:creationId xmlns:a16="http://schemas.microsoft.com/office/drawing/2014/main" id="{EF4FA480-7832-A65A-281A-016FEF89245F}"/>
              </a:ext>
            </a:extLst>
          </p:cNvPr>
          <p:cNvCxnSpPr>
            <a:cxnSpLocks/>
          </p:cNvCxnSpPr>
          <p:nvPr userDrawn="1"/>
        </p:nvCxnSpPr>
        <p:spPr>
          <a:xfrm>
            <a:off x="1484582" y="3861973"/>
            <a:ext cx="693605" cy="0"/>
          </a:xfrm>
          <a:prstGeom prst="line">
            <a:avLst/>
          </a:prstGeom>
          <a:ln w="12700">
            <a:gradFill flip="none" rotWithShape="1">
              <a:gsLst>
                <a:gs pos="100000">
                  <a:schemeClr val="accent3"/>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EE96A734-C4FF-6704-59F0-A4B1ED774B9C}"/>
              </a:ext>
            </a:extLst>
          </p:cNvPr>
          <p:cNvCxnSpPr>
            <a:cxnSpLocks/>
          </p:cNvCxnSpPr>
          <p:nvPr userDrawn="1"/>
        </p:nvCxnSpPr>
        <p:spPr>
          <a:xfrm>
            <a:off x="4273323" y="3861973"/>
            <a:ext cx="693605" cy="0"/>
          </a:xfrm>
          <a:prstGeom prst="line">
            <a:avLst/>
          </a:prstGeom>
          <a:ln w="12700">
            <a:gradFill flip="none" rotWithShape="1">
              <a:gsLst>
                <a:gs pos="100000">
                  <a:schemeClr val="accent3"/>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125DE868-ED51-B93D-F6C8-42C95431C0E1}"/>
              </a:ext>
            </a:extLst>
          </p:cNvPr>
          <p:cNvCxnSpPr>
            <a:cxnSpLocks/>
          </p:cNvCxnSpPr>
          <p:nvPr userDrawn="1"/>
        </p:nvCxnSpPr>
        <p:spPr>
          <a:xfrm>
            <a:off x="7133402" y="3861973"/>
            <a:ext cx="693605" cy="0"/>
          </a:xfrm>
          <a:prstGeom prst="line">
            <a:avLst/>
          </a:prstGeom>
          <a:ln w="12700">
            <a:gradFill flip="none" rotWithShape="1">
              <a:gsLst>
                <a:gs pos="100000">
                  <a:schemeClr val="accent3"/>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B8331E77-5E7A-2347-C69A-6D56E89B7052}"/>
              </a:ext>
            </a:extLst>
          </p:cNvPr>
          <p:cNvCxnSpPr>
            <a:cxnSpLocks/>
          </p:cNvCxnSpPr>
          <p:nvPr userDrawn="1"/>
        </p:nvCxnSpPr>
        <p:spPr>
          <a:xfrm>
            <a:off x="9965980" y="3861973"/>
            <a:ext cx="693605" cy="0"/>
          </a:xfrm>
          <a:prstGeom prst="line">
            <a:avLst/>
          </a:prstGeom>
          <a:ln w="12700">
            <a:gradFill flip="none" rotWithShape="1">
              <a:gsLst>
                <a:gs pos="100000">
                  <a:schemeClr val="accent3"/>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4330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u_Picto_0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0E7631-EADF-3382-A69A-00DC79C7685A}"/>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6">
            <a:extLst>
              <a:ext uri="{FF2B5EF4-FFF2-40B4-BE49-F238E27FC236}">
                <a16:creationId xmlns:a16="http://schemas.microsoft.com/office/drawing/2014/main" id="{2175E874-87F0-0DA7-05E4-6CFF7792F538}"/>
              </a:ext>
            </a:extLst>
          </p:cNvPr>
          <p:cNvCxnSpPr>
            <a:cxnSpLocks/>
          </p:cNvCxnSpPr>
          <p:nvPr userDrawn="1"/>
        </p:nvCxnSpPr>
        <p:spPr>
          <a:xfrm>
            <a:off x="-1" y="6099638"/>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7043D49E-FDFD-2F02-CEEA-C9CCD28ECDEF}"/>
              </a:ext>
            </a:extLst>
          </p:cNvPr>
          <p:cNvCxnSpPr>
            <a:cxnSpLocks/>
          </p:cNvCxnSpPr>
          <p:nvPr userDrawn="1"/>
        </p:nvCxnSpPr>
        <p:spPr>
          <a:xfrm>
            <a:off x="4787415" y="1126946"/>
            <a:ext cx="0" cy="49726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Espace réservé du texte 16">
            <a:extLst>
              <a:ext uri="{FF2B5EF4-FFF2-40B4-BE49-F238E27FC236}">
                <a16:creationId xmlns:a16="http://schemas.microsoft.com/office/drawing/2014/main" id="{40FCA75F-FC6A-D2F4-9A7A-1811F7B5F0C5}"/>
              </a:ext>
            </a:extLst>
          </p:cNvPr>
          <p:cNvSpPr>
            <a:spLocks noGrp="1"/>
          </p:cNvSpPr>
          <p:nvPr>
            <p:ph type="body" sz="quarter" idx="20" hasCustomPrompt="1"/>
          </p:nvPr>
        </p:nvSpPr>
        <p:spPr>
          <a:xfrm>
            <a:off x="369869" y="3564325"/>
            <a:ext cx="4170419" cy="2265893"/>
          </a:xfrm>
        </p:spPr>
        <p:txBody>
          <a:bodyPr wrap="square" lIns="0" tIns="0" rIns="0" bIns="0" anchor="t">
            <a:normAutofit/>
          </a:bodyPr>
          <a:lstStyle>
            <a:lvl1pPr marL="0" indent="0" algn="l">
              <a:lnSpc>
                <a:spcPts val="1500"/>
              </a:lnSpc>
              <a:buNone/>
              <a:defRPr sz="1500" b="0" i="0">
                <a:solidFill>
                  <a:schemeClr val="bg1"/>
                </a:solidFill>
                <a:latin typeface="Aptos" panose="020B0004020202020204" pitchFamily="34" charset="0"/>
              </a:defRPr>
            </a:lvl1pPr>
          </a:lstStyle>
          <a:p>
            <a:pPr lvl="0"/>
            <a:r>
              <a:rPr lang="fr-FR" dirty="0"/>
              <a:t>Sous-titre</a:t>
            </a:r>
          </a:p>
        </p:txBody>
      </p:sp>
      <p:sp>
        <p:nvSpPr>
          <p:cNvPr id="41" name="Rectangle 40">
            <a:extLst>
              <a:ext uri="{FF2B5EF4-FFF2-40B4-BE49-F238E27FC236}">
                <a16:creationId xmlns:a16="http://schemas.microsoft.com/office/drawing/2014/main" id="{78483891-4A72-97FA-A825-4762D390344F}"/>
              </a:ext>
            </a:extLst>
          </p:cNvPr>
          <p:cNvSpPr/>
          <p:nvPr userDrawn="1"/>
        </p:nvSpPr>
        <p:spPr>
          <a:xfrm>
            <a:off x="4787415" y="1126945"/>
            <a:ext cx="2468195" cy="24681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Rectangle 46">
            <a:extLst>
              <a:ext uri="{FF2B5EF4-FFF2-40B4-BE49-F238E27FC236}">
                <a16:creationId xmlns:a16="http://schemas.microsoft.com/office/drawing/2014/main" id="{E6BB0005-0314-8D2E-7D32-87C7E9539851}"/>
              </a:ext>
            </a:extLst>
          </p:cNvPr>
          <p:cNvSpPr/>
          <p:nvPr userDrawn="1"/>
        </p:nvSpPr>
        <p:spPr>
          <a:xfrm>
            <a:off x="9723805" y="1126945"/>
            <a:ext cx="2468195" cy="24681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0" name="Image 49">
            <a:extLst>
              <a:ext uri="{FF2B5EF4-FFF2-40B4-BE49-F238E27FC236}">
                <a16:creationId xmlns:a16="http://schemas.microsoft.com/office/drawing/2014/main" id="{F7A89C2A-185D-49AF-9983-494D67D7F4FB}"/>
              </a:ext>
            </a:extLst>
          </p:cNvPr>
          <p:cNvPicPr>
            <a:picLocks noChangeAspect="1"/>
          </p:cNvPicPr>
          <p:nvPr userDrawn="1"/>
        </p:nvPicPr>
        <p:blipFill>
          <a:blip r:embed="rId2"/>
          <a:stretch>
            <a:fillRect/>
          </a:stretch>
        </p:blipFill>
        <p:spPr>
          <a:xfrm>
            <a:off x="5270977" y="1607828"/>
            <a:ext cx="1501071" cy="1506431"/>
          </a:xfrm>
          <a:prstGeom prst="rect">
            <a:avLst/>
          </a:prstGeom>
        </p:spPr>
      </p:pic>
      <p:sp>
        <p:nvSpPr>
          <p:cNvPr id="51" name="Espace réservé pour une image  17">
            <a:extLst>
              <a:ext uri="{FF2B5EF4-FFF2-40B4-BE49-F238E27FC236}">
                <a16:creationId xmlns:a16="http://schemas.microsoft.com/office/drawing/2014/main" id="{47D302F8-9656-FBC7-C45C-9135C8827651}"/>
              </a:ext>
            </a:extLst>
          </p:cNvPr>
          <p:cNvSpPr>
            <a:spLocks noGrp="1"/>
          </p:cNvSpPr>
          <p:nvPr>
            <p:ph type="pic" sz="quarter" idx="22"/>
          </p:nvPr>
        </p:nvSpPr>
        <p:spPr>
          <a:xfrm>
            <a:off x="5533540" y="1876397"/>
            <a:ext cx="991435" cy="991435"/>
          </a:xfrm>
        </p:spPr>
        <p:txBody>
          <a:bodyPr/>
          <a:lstStyle/>
          <a:p>
            <a:endParaRPr lang="fr-FR" dirty="0"/>
          </a:p>
        </p:txBody>
      </p:sp>
      <p:cxnSp>
        <p:nvCxnSpPr>
          <p:cNvPr id="54" name="Connecteur droit 53">
            <a:extLst>
              <a:ext uri="{FF2B5EF4-FFF2-40B4-BE49-F238E27FC236}">
                <a16:creationId xmlns:a16="http://schemas.microsoft.com/office/drawing/2014/main" id="{FA10EFB1-D7CA-1F7D-540B-80A694742A99}"/>
              </a:ext>
            </a:extLst>
          </p:cNvPr>
          <p:cNvCxnSpPr>
            <a:cxnSpLocks/>
          </p:cNvCxnSpPr>
          <p:nvPr userDrawn="1"/>
        </p:nvCxnSpPr>
        <p:spPr>
          <a:xfrm>
            <a:off x="7255607" y="1126946"/>
            <a:ext cx="0" cy="49726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487C1118-CAC7-2F1F-1F3C-259E2EDFB3EF}"/>
              </a:ext>
            </a:extLst>
          </p:cNvPr>
          <p:cNvCxnSpPr>
            <a:cxnSpLocks/>
          </p:cNvCxnSpPr>
          <p:nvPr userDrawn="1"/>
        </p:nvCxnSpPr>
        <p:spPr>
          <a:xfrm>
            <a:off x="9723800" y="1126946"/>
            <a:ext cx="0" cy="49726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56" name="Image 55">
            <a:extLst>
              <a:ext uri="{FF2B5EF4-FFF2-40B4-BE49-F238E27FC236}">
                <a16:creationId xmlns:a16="http://schemas.microsoft.com/office/drawing/2014/main" id="{2F936CB3-3C76-D233-B0B0-927F44B1D1EC}"/>
              </a:ext>
            </a:extLst>
          </p:cNvPr>
          <p:cNvPicPr>
            <a:picLocks noChangeAspect="1"/>
          </p:cNvPicPr>
          <p:nvPr userDrawn="1"/>
        </p:nvPicPr>
        <p:blipFill>
          <a:blip r:embed="rId2"/>
          <a:stretch>
            <a:fillRect/>
          </a:stretch>
        </p:blipFill>
        <p:spPr>
          <a:xfrm>
            <a:off x="7739169" y="4159325"/>
            <a:ext cx="1501071" cy="1506431"/>
          </a:xfrm>
          <a:prstGeom prst="rect">
            <a:avLst/>
          </a:prstGeom>
        </p:spPr>
      </p:pic>
      <p:sp>
        <p:nvSpPr>
          <p:cNvPr id="57" name="Espace réservé pour une image  17">
            <a:extLst>
              <a:ext uri="{FF2B5EF4-FFF2-40B4-BE49-F238E27FC236}">
                <a16:creationId xmlns:a16="http://schemas.microsoft.com/office/drawing/2014/main" id="{0D367FBD-4F7C-4D89-15CA-68FFF5E55EB5}"/>
              </a:ext>
            </a:extLst>
          </p:cNvPr>
          <p:cNvSpPr>
            <a:spLocks noGrp="1"/>
          </p:cNvSpPr>
          <p:nvPr>
            <p:ph type="pic" sz="quarter" idx="23"/>
          </p:nvPr>
        </p:nvSpPr>
        <p:spPr>
          <a:xfrm>
            <a:off x="8001732" y="4427894"/>
            <a:ext cx="991435" cy="991435"/>
          </a:xfrm>
        </p:spPr>
        <p:txBody>
          <a:bodyPr/>
          <a:lstStyle/>
          <a:p>
            <a:endParaRPr lang="fr-FR" dirty="0"/>
          </a:p>
        </p:txBody>
      </p:sp>
      <p:pic>
        <p:nvPicPr>
          <p:cNvPr id="58" name="Image 57">
            <a:extLst>
              <a:ext uri="{FF2B5EF4-FFF2-40B4-BE49-F238E27FC236}">
                <a16:creationId xmlns:a16="http://schemas.microsoft.com/office/drawing/2014/main" id="{68337B33-EDC0-4D6C-1429-163BB52CC189}"/>
              </a:ext>
            </a:extLst>
          </p:cNvPr>
          <p:cNvPicPr>
            <a:picLocks noChangeAspect="1"/>
          </p:cNvPicPr>
          <p:nvPr userDrawn="1"/>
        </p:nvPicPr>
        <p:blipFill>
          <a:blip r:embed="rId2"/>
          <a:stretch>
            <a:fillRect/>
          </a:stretch>
        </p:blipFill>
        <p:spPr>
          <a:xfrm>
            <a:off x="10200487" y="1607828"/>
            <a:ext cx="1501071" cy="1506431"/>
          </a:xfrm>
          <a:prstGeom prst="rect">
            <a:avLst/>
          </a:prstGeom>
        </p:spPr>
      </p:pic>
      <p:sp>
        <p:nvSpPr>
          <p:cNvPr id="59" name="Espace réservé pour une image  17">
            <a:extLst>
              <a:ext uri="{FF2B5EF4-FFF2-40B4-BE49-F238E27FC236}">
                <a16:creationId xmlns:a16="http://schemas.microsoft.com/office/drawing/2014/main" id="{8E5E58A2-A707-72B6-7D93-2DE7EB3D2C73}"/>
              </a:ext>
            </a:extLst>
          </p:cNvPr>
          <p:cNvSpPr>
            <a:spLocks noGrp="1"/>
          </p:cNvSpPr>
          <p:nvPr>
            <p:ph type="pic" sz="quarter" idx="24"/>
          </p:nvPr>
        </p:nvSpPr>
        <p:spPr>
          <a:xfrm>
            <a:off x="10463050" y="1876397"/>
            <a:ext cx="991435" cy="991435"/>
          </a:xfrm>
        </p:spPr>
        <p:txBody>
          <a:bodyPr/>
          <a:lstStyle/>
          <a:p>
            <a:endParaRPr lang="fr-FR" dirty="0"/>
          </a:p>
        </p:txBody>
      </p:sp>
      <p:sp>
        <p:nvSpPr>
          <p:cNvPr id="60" name="Espace réservé du texte 16">
            <a:extLst>
              <a:ext uri="{FF2B5EF4-FFF2-40B4-BE49-F238E27FC236}">
                <a16:creationId xmlns:a16="http://schemas.microsoft.com/office/drawing/2014/main" id="{3575A3FE-A1C9-F0B2-DBC5-D3277072B11A}"/>
              </a:ext>
            </a:extLst>
          </p:cNvPr>
          <p:cNvSpPr>
            <a:spLocks noGrp="1"/>
          </p:cNvSpPr>
          <p:nvPr>
            <p:ph type="body" sz="quarter" idx="10" hasCustomPrompt="1"/>
          </p:nvPr>
        </p:nvSpPr>
        <p:spPr>
          <a:xfrm>
            <a:off x="4860579" y="3894896"/>
            <a:ext cx="2342012" cy="565616"/>
          </a:xfrm>
        </p:spPr>
        <p:txBody>
          <a:bodyPr wrap="square" lIns="0" tIns="0" rIns="0" bIns="0" anchor="t">
            <a:normAutofit/>
          </a:bodyPr>
          <a:lstStyle>
            <a:lvl1pPr marL="0" indent="0" algn="ctr">
              <a:lnSpc>
                <a:spcPct val="100000"/>
              </a:lnSpc>
              <a:buNone/>
              <a:defRPr sz="4000" b="0" i="0">
                <a:solidFill>
                  <a:schemeClr val="bg1"/>
                </a:solidFill>
                <a:latin typeface="Aptos" panose="020B0004020202020204" pitchFamily="34" charset="0"/>
              </a:defRPr>
            </a:lvl1pPr>
          </a:lstStyle>
          <a:p>
            <a:pPr lvl="0"/>
            <a:r>
              <a:rPr lang="fr-FR" dirty="0"/>
              <a:t>Chiffres</a:t>
            </a:r>
          </a:p>
        </p:txBody>
      </p:sp>
      <p:sp>
        <p:nvSpPr>
          <p:cNvPr id="61" name="Espace réservé du texte 16">
            <a:extLst>
              <a:ext uri="{FF2B5EF4-FFF2-40B4-BE49-F238E27FC236}">
                <a16:creationId xmlns:a16="http://schemas.microsoft.com/office/drawing/2014/main" id="{58FF0971-C825-9645-78A9-90679B387A81}"/>
              </a:ext>
            </a:extLst>
          </p:cNvPr>
          <p:cNvSpPr>
            <a:spLocks noGrp="1"/>
          </p:cNvSpPr>
          <p:nvPr>
            <p:ph type="body" sz="quarter" idx="25" hasCustomPrompt="1"/>
          </p:nvPr>
        </p:nvSpPr>
        <p:spPr>
          <a:xfrm>
            <a:off x="4936394" y="4724941"/>
            <a:ext cx="2229995" cy="1168685"/>
          </a:xfrm>
        </p:spPr>
        <p:txBody>
          <a:bodyPr wrap="square" lIns="0" tIns="144000" rIns="0" bIns="0" anchor="t">
            <a:normAutofit/>
          </a:bodyPr>
          <a:lstStyle>
            <a:lvl1pPr marL="0" indent="0" algn="ctr">
              <a:lnSpc>
                <a:spcPts val="2000"/>
              </a:lnSpc>
              <a:buNone/>
              <a:defRPr sz="1400" b="1" i="0" spc="300">
                <a:solidFill>
                  <a:schemeClr val="bg1"/>
                </a:solidFill>
                <a:latin typeface="Aptos SemiBold" panose="020B0004020202020204" pitchFamily="34" charset="0"/>
              </a:defRPr>
            </a:lvl1pPr>
          </a:lstStyle>
          <a:p>
            <a:pPr lvl="0"/>
            <a:r>
              <a:rPr lang="fr-FR" dirty="0"/>
              <a:t>INFO SUR LE CHIFFRE DU DESSUS</a:t>
            </a:r>
          </a:p>
        </p:txBody>
      </p:sp>
      <p:sp>
        <p:nvSpPr>
          <p:cNvPr id="66" name="Espace réservé du texte 16">
            <a:extLst>
              <a:ext uri="{FF2B5EF4-FFF2-40B4-BE49-F238E27FC236}">
                <a16:creationId xmlns:a16="http://schemas.microsoft.com/office/drawing/2014/main" id="{CD6DDE0F-92B1-E0C1-5D09-4E16DC9CE544}"/>
              </a:ext>
            </a:extLst>
          </p:cNvPr>
          <p:cNvSpPr>
            <a:spLocks noGrp="1"/>
          </p:cNvSpPr>
          <p:nvPr>
            <p:ph type="body" sz="quarter" idx="30" hasCustomPrompt="1"/>
          </p:nvPr>
        </p:nvSpPr>
        <p:spPr>
          <a:xfrm>
            <a:off x="369870" y="1560829"/>
            <a:ext cx="4170472" cy="1770859"/>
          </a:xfrm>
        </p:spPr>
        <p:txBody>
          <a:bodyPr anchor="t"/>
          <a:lstStyle>
            <a:lvl1pPr marL="0" indent="0" algn="l">
              <a:lnSpc>
                <a:spcPts val="4000"/>
              </a:lnSpc>
              <a:buNone/>
              <a:defRPr sz="4500" b="0" i="0">
                <a:solidFill>
                  <a:schemeClr val="bg1"/>
                </a:solidFill>
                <a:latin typeface="Aptos" panose="020B0004020202020204" pitchFamily="34" charset="0"/>
              </a:defRPr>
            </a:lvl1pPr>
          </a:lstStyle>
          <a:p>
            <a:pPr lvl="0"/>
            <a:r>
              <a:rPr lang="fr-FR" dirty="0"/>
              <a:t>Grand titre Sur 1 ou 3 lignes</a:t>
            </a:r>
          </a:p>
        </p:txBody>
      </p:sp>
      <p:sp>
        <p:nvSpPr>
          <p:cNvPr id="2" name="Espace réservé du texte 16">
            <a:extLst>
              <a:ext uri="{FF2B5EF4-FFF2-40B4-BE49-F238E27FC236}">
                <a16:creationId xmlns:a16="http://schemas.microsoft.com/office/drawing/2014/main" id="{D7552220-C08C-45C4-8349-FC1BD45A4F97}"/>
              </a:ext>
            </a:extLst>
          </p:cNvPr>
          <p:cNvSpPr>
            <a:spLocks noGrp="1"/>
          </p:cNvSpPr>
          <p:nvPr>
            <p:ph type="body" sz="quarter" idx="31" hasCustomPrompt="1"/>
          </p:nvPr>
        </p:nvSpPr>
        <p:spPr>
          <a:xfrm>
            <a:off x="9780449" y="3894896"/>
            <a:ext cx="2342012" cy="565616"/>
          </a:xfrm>
        </p:spPr>
        <p:txBody>
          <a:bodyPr wrap="square" lIns="0" tIns="0" rIns="0" bIns="0" anchor="t">
            <a:normAutofit/>
          </a:bodyPr>
          <a:lstStyle>
            <a:lvl1pPr marL="0" indent="0" algn="ctr">
              <a:lnSpc>
                <a:spcPct val="100000"/>
              </a:lnSpc>
              <a:buNone/>
              <a:defRPr sz="4000" b="0" i="0">
                <a:solidFill>
                  <a:schemeClr val="bg1"/>
                </a:solidFill>
                <a:latin typeface="Aptos" panose="020B0004020202020204" pitchFamily="34" charset="0"/>
              </a:defRPr>
            </a:lvl1pPr>
          </a:lstStyle>
          <a:p>
            <a:pPr lvl="0"/>
            <a:r>
              <a:rPr lang="fr-FR" dirty="0"/>
              <a:t>Chiffres</a:t>
            </a:r>
          </a:p>
        </p:txBody>
      </p:sp>
      <p:sp>
        <p:nvSpPr>
          <p:cNvPr id="3" name="Espace réservé du texte 16">
            <a:extLst>
              <a:ext uri="{FF2B5EF4-FFF2-40B4-BE49-F238E27FC236}">
                <a16:creationId xmlns:a16="http://schemas.microsoft.com/office/drawing/2014/main" id="{F77674E1-A282-317B-8D22-835BE79E2402}"/>
              </a:ext>
            </a:extLst>
          </p:cNvPr>
          <p:cNvSpPr>
            <a:spLocks noGrp="1"/>
          </p:cNvSpPr>
          <p:nvPr>
            <p:ph type="body" sz="quarter" idx="32" hasCustomPrompt="1"/>
          </p:nvPr>
        </p:nvSpPr>
        <p:spPr>
          <a:xfrm>
            <a:off x="9856264" y="4724941"/>
            <a:ext cx="2229995" cy="1168685"/>
          </a:xfrm>
        </p:spPr>
        <p:txBody>
          <a:bodyPr wrap="square" lIns="0" tIns="144000" rIns="0" bIns="0" anchor="t">
            <a:normAutofit/>
          </a:bodyPr>
          <a:lstStyle>
            <a:lvl1pPr marL="0" indent="0" algn="ctr">
              <a:lnSpc>
                <a:spcPts val="2000"/>
              </a:lnSpc>
              <a:buNone/>
              <a:defRPr sz="1400" b="1" i="0" spc="300">
                <a:solidFill>
                  <a:schemeClr val="bg1"/>
                </a:solidFill>
                <a:latin typeface="Aptos SemiBold" panose="020B0004020202020204" pitchFamily="34" charset="0"/>
              </a:defRPr>
            </a:lvl1pPr>
          </a:lstStyle>
          <a:p>
            <a:pPr lvl="0"/>
            <a:r>
              <a:rPr lang="fr-FR" dirty="0"/>
              <a:t>INFO SUR LE CHIFFRE DU DESSUS</a:t>
            </a:r>
          </a:p>
        </p:txBody>
      </p:sp>
      <p:sp>
        <p:nvSpPr>
          <p:cNvPr id="5" name="Espace réservé du texte 16">
            <a:extLst>
              <a:ext uri="{FF2B5EF4-FFF2-40B4-BE49-F238E27FC236}">
                <a16:creationId xmlns:a16="http://schemas.microsoft.com/office/drawing/2014/main" id="{35E05B4C-4BAB-7F78-53E1-4429D6310107}"/>
              </a:ext>
            </a:extLst>
          </p:cNvPr>
          <p:cNvSpPr>
            <a:spLocks noGrp="1"/>
          </p:cNvSpPr>
          <p:nvPr>
            <p:ph type="body" sz="quarter" idx="33" hasCustomPrompt="1"/>
          </p:nvPr>
        </p:nvSpPr>
        <p:spPr>
          <a:xfrm>
            <a:off x="7315544" y="1430270"/>
            <a:ext cx="2342012" cy="565616"/>
          </a:xfrm>
        </p:spPr>
        <p:txBody>
          <a:bodyPr wrap="square" lIns="0" tIns="0" rIns="0" bIns="0" anchor="t">
            <a:normAutofit/>
          </a:bodyPr>
          <a:lstStyle>
            <a:lvl1pPr marL="0" indent="0" algn="ctr">
              <a:lnSpc>
                <a:spcPct val="100000"/>
              </a:lnSpc>
              <a:buNone/>
              <a:defRPr sz="4000" b="0" i="0">
                <a:solidFill>
                  <a:schemeClr val="bg1"/>
                </a:solidFill>
                <a:latin typeface="Aptos" panose="020B0004020202020204" pitchFamily="34" charset="0"/>
              </a:defRPr>
            </a:lvl1pPr>
          </a:lstStyle>
          <a:p>
            <a:pPr lvl="0"/>
            <a:r>
              <a:rPr lang="fr-FR" dirty="0"/>
              <a:t>Chiffres</a:t>
            </a:r>
          </a:p>
        </p:txBody>
      </p:sp>
      <p:sp>
        <p:nvSpPr>
          <p:cNvPr id="6" name="Espace réservé du texte 16">
            <a:extLst>
              <a:ext uri="{FF2B5EF4-FFF2-40B4-BE49-F238E27FC236}">
                <a16:creationId xmlns:a16="http://schemas.microsoft.com/office/drawing/2014/main" id="{8FF9F036-CD22-3176-F6C5-03467A138AF8}"/>
              </a:ext>
            </a:extLst>
          </p:cNvPr>
          <p:cNvSpPr>
            <a:spLocks noGrp="1"/>
          </p:cNvSpPr>
          <p:nvPr>
            <p:ph type="body" sz="quarter" idx="34" hasCustomPrompt="1"/>
          </p:nvPr>
        </p:nvSpPr>
        <p:spPr>
          <a:xfrm>
            <a:off x="7391359" y="2260315"/>
            <a:ext cx="2229995" cy="1168685"/>
          </a:xfrm>
        </p:spPr>
        <p:txBody>
          <a:bodyPr wrap="square" lIns="0" tIns="144000" rIns="0" bIns="0" anchor="t">
            <a:normAutofit/>
          </a:bodyPr>
          <a:lstStyle>
            <a:lvl1pPr marL="0" indent="0" algn="ctr">
              <a:lnSpc>
                <a:spcPts val="2000"/>
              </a:lnSpc>
              <a:buNone/>
              <a:defRPr sz="1400" b="1" i="0" spc="300">
                <a:solidFill>
                  <a:schemeClr val="bg1"/>
                </a:solidFill>
                <a:latin typeface="Aptos SemiBold" panose="020B0004020202020204" pitchFamily="34" charset="0"/>
              </a:defRPr>
            </a:lvl1pPr>
          </a:lstStyle>
          <a:p>
            <a:pPr lvl="0"/>
            <a:r>
              <a:rPr lang="fr-FR" dirty="0"/>
              <a:t>INFO SUR LE CHIFFRE DU DESSUS</a:t>
            </a:r>
          </a:p>
        </p:txBody>
      </p:sp>
      <p:sp>
        <p:nvSpPr>
          <p:cNvPr id="4" name="Titre 1">
            <a:extLst>
              <a:ext uri="{FF2B5EF4-FFF2-40B4-BE49-F238E27FC236}">
                <a16:creationId xmlns:a16="http://schemas.microsoft.com/office/drawing/2014/main" id="{62DA0A8D-5D52-1823-0DEE-DF8F43E08E9B}"/>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10" name="Sous-titre 2">
            <a:extLst>
              <a:ext uri="{FF2B5EF4-FFF2-40B4-BE49-F238E27FC236}">
                <a16:creationId xmlns:a16="http://schemas.microsoft.com/office/drawing/2014/main" id="{3DC4EA29-A4AF-5A46-A8FD-9F9BE6DD8601}"/>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bg1"/>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1" name="Espace réservé du numéro de diapositive 5">
            <a:extLst>
              <a:ext uri="{FF2B5EF4-FFF2-40B4-BE49-F238E27FC236}">
                <a16:creationId xmlns:a16="http://schemas.microsoft.com/office/drawing/2014/main" id="{ABFF7692-30D8-9941-B1C9-023299C69C50}"/>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p>
        </p:txBody>
      </p:sp>
      <p:cxnSp>
        <p:nvCxnSpPr>
          <p:cNvPr id="14" name="Connecteur droit 13">
            <a:extLst>
              <a:ext uri="{FF2B5EF4-FFF2-40B4-BE49-F238E27FC236}">
                <a16:creationId xmlns:a16="http://schemas.microsoft.com/office/drawing/2014/main" id="{9FCA4130-8ED6-0D1E-0A9F-5AEE2CEB37F5}"/>
              </a:ext>
            </a:extLst>
          </p:cNvPr>
          <p:cNvCxnSpPr>
            <a:cxnSpLocks/>
          </p:cNvCxnSpPr>
          <p:nvPr userDrawn="1"/>
        </p:nvCxnSpPr>
        <p:spPr>
          <a:xfrm>
            <a:off x="381662" y="991773"/>
            <a:ext cx="3792124" cy="0"/>
          </a:xfrm>
          <a:prstGeom prst="line">
            <a:avLst/>
          </a:prstGeom>
          <a:ln w="12700">
            <a:gradFill flip="none" rotWithShape="1">
              <a:gsLst>
                <a:gs pos="100000">
                  <a:schemeClr val="tx2"/>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7" name="Image 16" descr="Une image contenant Police, Graphique, logo, graphisme&#10;&#10;Le contenu généré par l’IA peut être incorrect.">
            <a:extLst>
              <a:ext uri="{FF2B5EF4-FFF2-40B4-BE49-F238E27FC236}">
                <a16:creationId xmlns:a16="http://schemas.microsoft.com/office/drawing/2014/main" id="{A5C3A2C8-A0BD-B03D-EED1-5FD129EA61A6}"/>
              </a:ext>
            </a:extLst>
          </p:cNvPr>
          <p:cNvPicPr>
            <a:picLocks noChangeAspect="1"/>
          </p:cNvPicPr>
          <p:nvPr userDrawn="1"/>
        </p:nvPicPr>
        <p:blipFill>
          <a:blip r:embed="rId3"/>
          <a:stretch>
            <a:fillRect/>
          </a:stretch>
        </p:blipFill>
        <p:spPr>
          <a:xfrm>
            <a:off x="10818805" y="6193415"/>
            <a:ext cx="1119756" cy="629986"/>
          </a:xfrm>
          <a:prstGeom prst="rect">
            <a:avLst/>
          </a:prstGeom>
        </p:spPr>
      </p:pic>
    </p:spTree>
    <p:extLst>
      <p:ext uri="{BB962C8B-B14F-4D97-AF65-F5344CB8AC3E}">
        <p14:creationId xmlns:p14="http://schemas.microsoft.com/office/powerpoint/2010/main" val="2641681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u_Picto_0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2D6AF5-A56F-E9BB-E56B-1825F5F51D5A}"/>
              </a:ext>
            </a:extLst>
          </p:cNvPr>
          <p:cNvSpPr/>
          <p:nvPr userDrawn="1"/>
        </p:nvSpPr>
        <p:spPr>
          <a:xfrm>
            <a:off x="7252452" y="3595141"/>
            <a:ext cx="2468195" cy="25044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Image 11">
            <a:extLst>
              <a:ext uri="{FF2B5EF4-FFF2-40B4-BE49-F238E27FC236}">
                <a16:creationId xmlns:a16="http://schemas.microsoft.com/office/drawing/2014/main" id="{2C52A81D-DEFB-80CF-0815-952F88CB65D7}"/>
              </a:ext>
            </a:extLst>
          </p:cNvPr>
          <p:cNvPicPr>
            <a:picLocks noChangeAspect="1"/>
          </p:cNvPicPr>
          <p:nvPr userDrawn="1"/>
        </p:nvPicPr>
        <p:blipFill>
          <a:blip r:embed="rId2"/>
          <a:stretch>
            <a:fillRect/>
          </a:stretch>
        </p:blipFill>
        <p:spPr>
          <a:xfrm>
            <a:off x="7731726" y="4159324"/>
            <a:ext cx="1501071" cy="1506431"/>
          </a:xfrm>
          <a:prstGeom prst="rect">
            <a:avLst/>
          </a:prstGeom>
        </p:spPr>
      </p:pic>
      <p:cxnSp>
        <p:nvCxnSpPr>
          <p:cNvPr id="18" name="Connecteur droit 17">
            <a:extLst>
              <a:ext uri="{FF2B5EF4-FFF2-40B4-BE49-F238E27FC236}">
                <a16:creationId xmlns:a16="http://schemas.microsoft.com/office/drawing/2014/main" id="{7043D49E-FDFD-2F02-CEEA-C9CCD28ECDEF}"/>
              </a:ext>
            </a:extLst>
          </p:cNvPr>
          <p:cNvCxnSpPr>
            <a:cxnSpLocks/>
          </p:cNvCxnSpPr>
          <p:nvPr userDrawn="1"/>
        </p:nvCxnSpPr>
        <p:spPr>
          <a:xfrm>
            <a:off x="4787415" y="1126946"/>
            <a:ext cx="0" cy="49726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78483891-4A72-97FA-A825-4762D390344F}"/>
              </a:ext>
            </a:extLst>
          </p:cNvPr>
          <p:cNvSpPr/>
          <p:nvPr userDrawn="1"/>
        </p:nvSpPr>
        <p:spPr>
          <a:xfrm>
            <a:off x="4787415" y="1126945"/>
            <a:ext cx="2468195" cy="24681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Rectangle 46">
            <a:extLst>
              <a:ext uri="{FF2B5EF4-FFF2-40B4-BE49-F238E27FC236}">
                <a16:creationId xmlns:a16="http://schemas.microsoft.com/office/drawing/2014/main" id="{E6BB0005-0314-8D2E-7D32-87C7E9539851}"/>
              </a:ext>
            </a:extLst>
          </p:cNvPr>
          <p:cNvSpPr/>
          <p:nvPr userDrawn="1"/>
        </p:nvSpPr>
        <p:spPr>
          <a:xfrm>
            <a:off x="9723805" y="1126945"/>
            <a:ext cx="2468195" cy="24681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0" name="Image 49">
            <a:extLst>
              <a:ext uri="{FF2B5EF4-FFF2-40B4-BE49-F238E27FC236}">
                <a16:creationId xmlns:a16="http://schemas.microsoft.com/office/drawing/2014/main" id="{F7A89C2A-185D-49AF-9983-494D67D7F4FB}"/>
              </a:ext>
            </a:extLst>
          </p:cNvPr>
          <p:cNvPicPr>
            <a:picLocks noChangeAspect="1"/>
          </p:cNvPicPr>
          <p:nvPr userDrawn="1"/>
        </p:nvPicPr>
        <p:blipFill>
          <a:blip r:embed="rId2"/>
          <a:stretch>
            <a:fillRect/>
          </a:stretch>
        </p:blipFill>
        <p:spPr>
          <a:xfrm>
            <a:off x="5270977" y="1607828"/>
            <a:ext cx="1501071" cy="1506431"/>
          </a:xfrm>
          <a:prstGeom prst="rect">
            <a:avLst/>
          </a:prstGeom>
        </p:spPr>
      </p:pic>
      <p:sp>
        <p:nvSpPr>
          <p:cNvPr id="51" name="Espace réservé pour une image  17">
            <a:extLst>
              <a:ext uri="{FF2B5EF4-FFF2-40B4-BE49-F238E27FC236}">
                <a16:creationId xmlns:a16="http://schemas.microsoft.com/office/drawing/2014/main" id="{47D302F8-9656-FBC7-C45C-9135C8827651}"/>
              </a:ext>
            </a:extLst>
          </p:cNvPr>
          <p:cNvSpPr>
            <a:spLocks noGrp="1"/>
          </p:cNvSpPr>
          <p:nvPr>
            <p:ph type="pic" sz="quarter" idx="22"/>
          </p:nvPr>
        </p:nvSpPr>
        <p:spPr>
          <a:xfrm>
            <a:off x="5533540" y="1876397"/>
            <a:ext cx="991435" cy="991435"/>
          </a:xfrm>
        </p:spPr>
        <p:txBody>
          <a:bodyPr/>
          <a:lstStyle/>
          <a:p>
            <a:endParaRPr lang="fr-FR" dirty="0"/>
          </a:p>
        </p:txBody>
      </p:sp>
      <p:cxnSp>
        <p:nvCxnSpPr>
          <p:cNvPr id="54" name="Connecteur droit 53">
            <a:extLst>
              <a:ext uri="{FF2B5EF4-FFF2-40B4-BE49-F238E27FC236}">
                <a16:creationId xmlns:a16="http://schemas.microsoft.com/office/drawing/2014/main" id="{FA10EFB1-D7CA-1F7D-540B-80A694742A99}"/>
              </a:ext>
            </a:extLst>
          </p:cNvPr>
          <p:cNvCxnSpPr>
            <a:cxnSpLocks/>
          </p:cNvCxnSpPr>
          <p:nvPr userDrawn="1"/>
        </p:nvCxnSpPr>
        <p:spPr>
          <a:xfrm>
            <a:off x="7255607" y="1126946"/>
            <a:ext cx="0" cy="49726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487C1118-CAC7-2F1F-1F3C-259E2EDFB3EF}"/>
              </a:ext>
            </a:extLst>
          </p:cNvPr>
          <p:cNvCxnSpPr>
            <a:cxnSpLocks/>
          </p:cNvCxnSpPr>
          <p:nvPr userDrawn="1"/>
        </p:nvCxnSpPr>
        <p:spPr>
          <a:xfrm>
            <a:off x="9723800" y="1126946"/>
            <a:ext cx="0" cy="49726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Espace réservé pour une image  17">
            <a:extLst>
              <a:ext uri="{FF2B5EF4-FFF2-40B4-BE49-F238E27FC236}">
                <a16:creationId xmlns:a16="http://schemas.microsoft.com/office/drawing/2014/main" id="{0D367FBD-4F7C-4D89-15CA-68FFF5E55EB5}"/>
              </a:ext>
            </a:extLst>
          </p:cNvPr>
          <p:cNvSpPr>
            <a:spLocks noGrp="1"/>
          </p:cNvSpPr>
          <p:nvPr>
            <p:ph type="pic" sz="quarter" idx="23"/>
          </p:nvPr>
        </p:nvSpPr>
        <p:spPr>
          <a:xfrm>
            <a:off x="8001732" y="4427894"/>
            <a:ext cx="991435" cy="991435"/>
          </a:xfrm>
        </p:spPr>
        <p:txBody>
          <a:bodyPr/>
          <a:lstStyle/>
          <a:p>
            <a:endParaRPr lang="fr-FR" dirty="0"/>
          </a:p>
        </p:txBody>
      </p:sp>
      <p:pic>
        <p:nvPicPr>
          <p:cNvPr id="58" name="Image 57">
            <a:extLst>
              <a:ext uri="{FF2B5EF4-FFF2-40B4-BE49-F238E27FC236}">
                <a16:creationId xmlns:a16="http://schemas.microsoft.com/office/drawing/2014/main" id="{68337B33-EDC0-4D6C-1429-163BB52CC189}"/>
              </a:ext>
            </a:extLst>
          </p:cNvPr>
          <p:cNvPicPr>
            <a:picLocks noChangeAspect="1"/>
          </p:cNvPicPr>
          <p:nvPr userDrawn="1"/>
        </p:nvPicPr>
        <p:blipFill>
          <a:blip r:embed="rId2"/>
          <a:stretch>
            <a:fillRect/>
          </a:stretch>
        </p:blipFill>
        <p:spPr>
          <a:xfrm>
            <a:off x="10200487" y="1607828"/>
            <a:ext cx="1501071" cy="1506431"/>
          </a:xfrm>
          <a:prstGeom prst="rect">
            <a:avLst/>
          </a:prstGeom>
        </p:spPr>
      </p:pic>
      <p:sp>
        <p:nvSpPr>
          <p:cNvPr id="59" name="Espace réservé pour une image  17">
            <a:extLst>
              <a:ext uri="{FF2B5EF4-FFF2-40B4-BE49-F238E27FC236}">
                <a16:creationId xmlns:a16="http://schemas.microsoft.com/office/drawing/2014/main" id="{8E5E58A2-A707-72B6-7D93-2DE7EB3D2C73}"/>
              </a:ext>
            </a:extLst>
          </p:cNvPr>
          <p:cNvSpPr>
            <a:spLocks noGrp="1"/>
          </p:cNvSpPr>
          <p:nvPr>
            <p:ph type="pic" sz="quarter" idx="24"/>
          </p:nvPr>
        </p:nvSpPr>
        <p:spPr>
          <a:xfrm>
            <a:off x="10463050" y="1876397"/>
            <a:ext cx="991435" cy="991435"/>
          </a:xfrm>
        </p:spPr>
        <p:txBody>
          <a:bodyPr/>
          <a:lstStyle/>
          <a:p>
            <a:endParaRPr lang="fr-FR" dirty="0"/>
          </a:p>
        </p:txBody>
      </p:sp>
      <p:sp>
        <p:nvSpPr>
          <p:cNvPr id="4" name="Espace réservé du texte 16">
            <a:extLst>
              <a:ext uri="{FF2B5EF4-FFF2-40B4-BE49-F238E27FC236}">
                <a16:creationId xmlns:a16="http://schemas.microsoft.com/office/drawing/2014/main" id="{0C8176C3-4E4F-8984-0B4A-9CF2A7765D61}"/>
              </a:ext>
            </a:extLst>
          </p:cNvPr>
          <p:cNvSpPr>
            <a:spLocks noGrp="1"/>
          </p:cNvSpPr>
          <p:nvPr>
            <p:ph type="body" sz="quarter" idx="20" hasCustomPrompt="1"/>
          </p:nvPr>
        </p:nvSpPr>
        <p:spPr>
          <a:xfrm>
            <a:off x="369869" y="3564325"/>
            <a:ext cx="4170419" cy="2265893"/>
          </a:xfrm>
        </p:spPr>
        <p:txBody>
          <a:bodyPr wrap="square" lIns="0" tIns="0" rIns="0" bIns="0" anchor="t">
            <a:normAutofit/>
          </a:bodyPr>
          <a:lstStyle>
            <a:lvl1pPr marL="0" indent="0" algn="l">
              <a:lnSpc>
                <a:spcPts val="1500"/>
              </a:lnSpc>
              <a:buNone/>
              <a:defRPr sz="1500" b="0" i="0">
                <a:solidFill>
                  <a:schemeClr val="tx2"/>
                </a:solidFill>
                <a:latin typeface="Aptos" panose="020B0004020202020204" pitchFamily="34" charset="0"/>
              </a:defRPr>
            </a:lvl1pPr>
          </a:lstStyle>
          <a:p>
            <a:pPr lvl="0"/>
            <a:r>
              <a:rPr lang="fr-FR" dirty="0"/>
              <a:t>Sous-titre</a:t>
            </a:r>
          </a:p>
        </p:txBody>
      </p:sp>
      <p:sp>
        <p:nvSpPr>
          <p:cNvPr id="5" name="Espace réservé du texte 16">
            <a:extLst>
              <a:ext uri="{FF2B5EF4-FFF2-40B4-BE49-F238E27FC236}">
                <a16:creationId xmlns:a16="http://schemas.microsoft.com/office/drawing/2014/main" id="{F05FE2C9-9DFB-D8AA-19F0-4DF49B95A1D1}"/>
              </a:ext>
            </a:extLst>
          </p:cNvPr>
          <p:cNvSpPr>
            <a:spLocks noGrp="1"/>
          </p:cNvSpPr>
          <p:nvPr>
            <p:ph type="body" sz="quarter" idx="30" hasCustomPrompt="1"/>
          </p:nvPr>
        </p:nvSpPr>
        <p:spPr>
          <a:xfrm>
            <a:off x="369870" y="1560829"/>
            <a:ext cx="4170472" cy="1770859"/>
          </a:xfrm>
        </p:spPr>
        <p:txBody>
          <a:bodyPr anchor="t"/>
          <a:lstStyle>
            <a:lvl1pPr marL="0" indent="0" algn="l">
              <a:lnSpc>
                <a:spcPts val="4000"/>
              </a:lnSpc>
              <a:buNone/>
              <a:defRPr sz="4500" b="0" i="0">
                <a:solidFill>
                  <a:schemeClr val="tx2"/>
                </a:solidFill>
                <a:latin typeface="Aptos" panose="020B0004020202020204" pitchFamily="34" charset="0"/>
              </a:defRPr>
            </a:lvl1pPr>
          </a:lstStyle>
          <a:p>
            <a:pPr lvl="0"/>
            <a:r>
              <a:rPr lang="fr-FR" dirty="0"/>
              <a:t>Grand titre Sur 1 ou 3 lignes</a:t>
            </a:r>
          </a:p>
        </p:txBody>
      </p:sp>
      <p:sp>
        <p:nvSpPr>
          <p:cNvPr id="6" name="Espace réservé du texte 16">
            <a:extLst>
              <a:ext uri="{FF2B5EF4-FFF2-40B4-BE49-F238E27FC236}">
                <a16:creationId xmlns:a16="http://schemas.microsoft.com/office/drawing/2014/main" id="{BA45B5D1-0A06-6771-ED96-F43E596E59B8}"/>
              </a:ext>
            </a:extLst>
          </p:cNvPr>
          <p:cNvSpPr>
            <a:spLocks noGrp="1"/>
          </p:cNvSpPr>
          <p:nvPr>
            <p:ph type="body" sz="quarter" idx="10" hasCustomPrompt="1"/>
          </p:nvPr>
        </p:nvSpPr>
        <p:spPr>
          <a:xfrm>
            <a:off x="4860579" y="3894896"/>
            <a:ext cx="2342012" cy="565616"/>
          </a:xfrm>
        </p:spPr>
        <p:txBody>
          <a:bodyPr wrap="square" lIns="0" tIns="0" rIns="0" bIns="0" anchor="t">
            <a:normAutofit/>
          </a:bodyPr>
          <a:lstStyle>
            <a:lvl1pPr marL="0" indent="0" algn="ctr">
              <a:lnSpc>
                <a:spcPct val="100000"/>
              </a:lnSpc>
              <a:buNone/>
              <a:defRPr sz="4000" b="0" i="0">
                <a:solidFill>
                  <a:schemeClr val="tx1"/>
                </a:solidFill>
                <a:latin typeface="Aptos" panose="020B0004020202020204" pitchFamily="34" charset="0"/>
              </a:defRPr>
            </a:lvl1pPr>
          </a:lstStyle>
          <a:p>
            <a:pPr lvl="0"/>
            <a:r>
              <a:rPr lang="fr-FR" dirty="0"/>
              <a:t>Chiffres</a:t>
            </a:r>
          </a:p>
        </p:txBody>
      </p:sp>
      <p:sp>
        <p:nvSpPr>
          <p:cNvPr id="8" name="Espace réservé du texte 16">
            <a:extLst>
              <a:ext uri="{FF2B5EF4-FFF2-40B4-BE49-F238E27FC236}">
                <a16:creationId xmlns:a16="http://schemas.microsoft.com/office/drawing/2014/main" id="{20FC89A1-4998-6223-C100-91AAFC5D7A66}"/>
              </a:ext>
            </a:extLst>
          </p:cNvPr>
          <p:cNvSpPr>
            <a:spLocks noGrp="1"/>
          </p:cNvSpPr>
          <p:nvPr>
            <p:ph type="body" sz="quarter" idx="25" hasCustomPrompt="1"/>
          </p:nvPr>
        </p:nvSpPr>
        <p:spPr>
          <a:xfrm>
            <a:off x="4936394" y="4724941"/>
            <a:ext cx="2229995" cy="1168685"/>
          </a:xfrm>
        </p:spPr>
        <p:txBody>
          <a:bodyPr wrap="square" lIns="0" tIns="144000" rIns="0" bIns="0" anchor="t">
            <a:normAutofit/>
          </a:bodyPr>
          <a:lstStyle>
            <a:lvl1pPr marL="0" indent="0" algn="ctr">
              <a:lnSpc>
                <a:spcPts val="2000"/>
              </a:lnSpc>
              <a:buNone/>
              <a:defRPr sz="1400" b="1" i="0" spc="300">
                <a:solidFill>
                  <a:schemeClr val="accent5"/>
                </a:solidFill>
                <a:latin typeface="Aptos SemiBold" panose="020B0004020202020204" pitchFamily="34" charset="0"/>
              </a:defRPr>
            </a:lvl1pPr>
          </a:lstStyle>
          <a:p>
            <a:pPr lvl="0"/>
            <a:r>
              <a:rPr lang="fr-FR" dirty="0"/>
              <a:t>INFO SUR LE CHIFFRE DU DESSUS</a:t>
            </a:r>
          </a:p>
        </p:txBody>
      </p:sp>
      <p:sp>
        <p:nvSpPr>
          <p:cNvPr id="10" name="Espace réservé du texte 16">
            <a:extLst>
              <a:ext uri="{FF2B5EF4-FFF2-40B4-BE49-F238E27FC236}">
                <a16:creationId xmlns:a16="http://schemas.microsoft.com/office/drawing/2014/main" id="{2AEF754E-95BD-E9E7-08F6-69331C122BA7}"/>
              </a:ext>
            </a:extLst>
          </p:cNvPr>
          <p:cNvSpPr>
            <a:spLocks noGrp="1"/>
          </p:cNvSpPr>
          <p:nvPr>
            <p:ph type="body" sz="quarter" idx="31" hasCustomPrompt="1"/>
          </p:nvPr>
        </p:nvSpPr>
        <p:spPr>
          <a:xfrm>
            <a:off x="9780449" y="3894896"/>
            <a:ext cx="2342012" cy="565616"/>
          </a:xfrm>
        </p:spPr>
        <p:txBody>
          <a:bodyPr wrap="square" lIns="0" tIns="0" rIns="0" bIns="0" anchor="t">
            <a:normAutofit/>
          </a:bodyPr>
          <a:lstStyle>
            <a:lvl1pPr marL="0" indent="0" algn="ctr">
              <a:lnSpc>
                <a:spcPct val="100000"/>
              </a:lnSpc>
              <a:buNone/>
              <a:defRPr sz="4000" b="0" i="0">
                <a:solidFill>
                  <a:schemeClr val="tx1"/>
                </a:solidFill>
                <a:latin typeface="Aptos" panose="020B0004020202020204" pitchFamily="34" charset="0"/>
              </a:defRPr>
            </a:lvl1pPr>
          </a:lstStyle>
          <a:p>
            <a:pPr lvl="0"/>
            <a:r>
              <a:rPr lang="fr-FR" dirty="0"/>
              <a:t>Chiffres</a:t>
            </a:r>
          </a:p>
        </p:txBody>
      </p:sp>
      <p:sp>
        <p:nvSpPr>
          <p:cNvPr id="11" name="Espace réservé du texte 16">
            <a:extLst>
              <a:ext uri="{FF2B5EF4-FFF2-40B4-BE49-F238E27FC236}">
                <a16:creationId xmlns:a16="http://schemas.microsoft.com/office/drawing/2014/main" id="{7676F838-D3D2-E0DE-495A-67515805F814}"/>
              </a:ext>
            </a:extLst>
          </p:cNvPr>
          <p:cNvSpPr>
            <a:spLocks noGrp="1"/>
          </p:cNvSpPr>
          <p:nvPr>
            <p:ph type="body" sz="quarter" idx="32" hasCustomPrompt="1"/>
          </p:nvPr>
        </p:nvSpPr>
        <p:spPr>
          <a:xfrm>
            <a:off x="9856264" y="4724941"/>
            <a:ext cx="2229995" cy="1168685"/>
          </a:xfrm>
        </p:spPr>
        <p:txBody>
          <a:bodyPr wrap="square" lIns="0" tIns="144000" rIns="0" bIns="0" anchor="t">
            <a:normAutofit/>
          </a:bodyPr>
          <a:lstStyle>
            <a:lvl1pPr marL="0" indent="0" algn="ctr">
              <a:lnSpc>
                <a:spcPts val="2000"/>
              </a:lnSpc>
              <a:buNone/>
              <a:defRPr sz="1400" b="1" i="0" spc="300">
                <a:solidFill>
                  <a:schemeClr val="accent5"/>
                </a:solidFill>
                <a:latin typeface="Aptos SemiBold" panose="020B0004020202020204" pitchFamily="34" charset="0"/>
              </a:defRPr>
            </a:lvl1pPr>
          </a:lstStyle>
          <a:p>
            <a:pPr lvl="0"/>
            <a:r>
              <a:rPr lang="fr-FR" dirty="0"/>
              <a:t>INFO SUR LE CHIFFRE DU DESSUS</a:t>
            </a:r>
          </a:p>
        </p:txBody>
      </p:sp>
      <p:sp>
        <p:nvSpPr>
          <p:cNvPr id="14" name="Espace réservé du texte 16">
            <a:extLst>
              <a:ext uri="{FF2B5EF4-FFF2-40B4-BE49-F238E27FC236}">
                <a16:creationId xmlns:a16="http://schemas.microsoft.com/office/drawing/2014/main" id="{27F4376E-36D6-55E3-6B4F-CF63CC2112D1}"/>
              </a:ext>
            </a:extLst>
          </p:cNvPr>
          <p:cNvSpPr>
            <a:spLocks noGrp="1"/>
          </p:cNvSpPr>
          <p:nvPr>
            <p:ph type="body" sz="quarter" idx="33" hasCustomPrompt="1"/>
          </p:nvPr>
        </p:nvSpPr>
        <p:spPr>
          <a:xfrm>
            <a:off x="7315544" y="1379830"/>
            <a:ext cx="2342012" cy="565616"/>
          </a:xfrm>
        </p:spPr>
        <p:txBody>
          <a:bodyPr wrap="square" lIns="0" tIns="0" rIns="0" bIns="0" anchor="t">
            <a:normAutofit/>
          </a:bodyPr>
          <a:lstStyle>
            <a:lvl1pPr marL="0" indent="0" algn="ctr">
              <a:lnSpc>
                <a:spcPct val="100000"/>
              </a:lnSpc>
              <a:buNone/>
              <a:defRPr sz="4000" b="0" i="0">
                <a:solidFill>
                  <a:schemeClr val="tx1"/>
                </a:solidFill>
                <a:latin typeface="Aptos" panose="020B0004020202020204" pitchFamily="34" charset="0"/>
              </a:defRPr>
            </a:lvl1pPr>
          </a:lstStyle>
          <a:p>
            <a:pPr lvl="0"/>
            <a:r>
              <a:rPr lang="fr-FR" dirty="0"/>
              <a:t>Chiffres</a:t>
            </a:r>
          </a:p>
        </p:txBody>
      </p:sp>
      <p:sp>
        <p:nvSpPr>
          <p:cNvPr id="17" name="Espace réservé du texte 16">
            <a:extLst>
              <a:ext uri="{FF2B5EF4-FFF2-40B4-BE49-F238E27FC236}">
                <a16:creationId xmlns:a16="http://schemas.microsoft.com/office/drawing/2014/main" id="{6494BCBE-B869-2965-3608-630EAECD1893}"/>
              </a:ext>
            </a:extLst>
          </p:cNvPr>
          <p:cNvSpPr>
            <a:spLocks noGrp="1"/>
          </p:cNvSpPr>
          <p:nvPr>
            <p:ph type="body" sz="quarter" idx="34" hasCustomPrompt="1"/>
          </p:nvPr>
        </p:nvSpPr>
        <p:spPr>
          <a:xfrm>
            <a:off x="7391359" y="2209875"/>
            <a:ext cx="2229995" cy="1168685"/>
          </a:xfrm>
        </p:spPr>
        <p:txBody>
          <a:bodyPr wrap="square" lIns="0" tIns="144000" rIns="0" bIns="0" anchor="t">
            <a:normAutofit/>
          </a:bodyPr>
          <a:lstStyle>
            <a:lvl1pPr marL="0" indent="0" algn="ctr">
              <a:lnSpc>
                <a:spcPts val="2000"/>
              </a:lnSpc>
              <a:buNone/>
              <a:defRPr sz="1400" b="1" i="0" spc="300">
                <a:solidFill>
                  <a:schemeClr val="accent5"/>
                </a:solidFill>
                <a:latin typeface="Aptos SemiBold" panose="020B0004020202020204" pitchFamily="34" charset="0"/>
              </a:defRPr>
            </a:lvl1pPr>
          </a:lstStyle>
          <a:p>
            <a:pPr lvl="0"/>
            <a:r>
              <a:rPr lang="fr-FR" dirty="0"/>
              <a:t>INFO SUR LE CHIFFRE DU DESSUS</a:t>
            </a:r>
          </a:p>
        </p:txBody>
      </p:sp>
      <p:sp>
        <p:nvSpPr>
          <p:cNvPr id="19" name="Titre 1">
            <a:extLst>
              <a:ext uri="{FF2B5EF4-FFF2-40B4-BE49-F238E27FC236}">
                <a16:creationId xmlns:a16="http://schemas.microsoft.com/office/drawing/2014/main" id="{A2EA28E6-017B-AE34-7C94-DF2D7BBED9C3}"/>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20" name="Sous-titre 2">
            <a:extLst>
              <a:ext uri="{FF2B5EF4-FFF2-40B4-BE49-F238E27FC236}">
                <a16:creationId xmlns:a16="http://schemas.microsoft.com/office/drawing/2014/main" id="{150CE0AA-22E9-7980-67DF-37CB5C0A58A6}"/>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21" name="Espace réservé du numéro de diapositive 5">
            <a:extLst>
              <a:ext uri="{FF2B5EF4-FFF2-40B4-BE49-F238E27FC236}">
                <a16:creationId xmlns:a16="http://schemas.microsoft.com/office/drawing/2014/main" id="{A310487D-C50A-CD10-7966-CD4F7D19127D}"/>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22" name="Connecteur droit 21">
            <a:extLst>
              <a:ext uri="{FF2B5EF4-FFF2-40B4-BE49-F238E27FC236}">
                <a16:creationId xmlns:a16="http://schemas.microsoft.com/office/drawing/2014/main" id="{96468098-11C1-ED1B-94A0-EA321B13CA6B}"/>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3" name="Image 22" descr="Une image contenant Police, Graphique, logo, graphisme&#10;&#10;Le contenu généré par l’IA peut être incorrect.">
            <a:extLst>
              <a:ext uri="{FF2B5EF4-FFF2-40B4-BE49-F238E27FC236}">
                <a16:creationId xmlns:a16="http://schemas.microsoft.com/office/drawing/2014/main" id="{ED531BC4-B969-C507-EFD0-EBAB1A4AD63F}"/>
              </a:ext>
            </a:extLst>
          </p:cNvPr>
          <p:cNvPicPr>
            <a:picLocks noChangeAspect="1"/>
          </p:cNvPicPr>
          <p:nvPr userDrawn="1"/>
        </p:nvPicPr>
        <p:blipFill>
          <a:blip r:embed="rId3"/>
          <a:stretch>
            <a:fillRect/>
          </a:stretch>
        </p:blipFill>
        <p:spPr>
          <a:xfrm>
            <a:off x="10818805" y="6193415"/>
            <a:ext cx="1119756" cy="629986"/>
          </a:xfrm>
          <a:prstGeom prst="rect">
            <a:avLst/>
          </a:prstGeom>
        </p:spPr>
      </p:pic>
      <p:cxnSp>
        <p:nvCxnSpPr>
          <p:cNvPr id="13" name="Connecteur droit 12">
            <a:extLst>
              <a:ext uri="{FF2B5EF4-FFF2-40B4-BE49-F238E27FC236}">
                <a16:creationId xmlns:a16="http://schemas.microsoft.com/office/drawing/2014/main" id="{83CCEEEA-4B6A-C114-1D11-1B9B0B43FC5E}"/>
              </a:ext>
            </a:extLst>
          </p:cNvPr>
          <p:cNvCxnSpPr>
            <a:cxnSpLocks/>
          </p:cNvCxnSpPr>
          <p:nvPr userDrawn="1"/>
        </p:nvCxnSpPr>
        <p:spPr>
          <a:xfrm>
            <a:off x="-1" y="6099638"/>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8847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u_Picto_0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0E7631-EADF-3382-A69A-00DC79C7685A}"/>
              </a:ext>
            </a:extLst>
          </p:cNvPr>
          <p:cNvSpPr/>
          <p:nvPr userDrawn="1"/>
        </p:nvSpPr>
        <p:spPr>
          <a:xfrm>
            <a:off x="0" y="0"/>
            <a:ext cx="12192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 name="Connecteur droit 6">
            <a:extLst>
              <a:ext uri="{FF2B5EF4-FFF2-40B4-BE49-F238E27FC236}">
                <a16:creationId xmlns:a16="http://schemas.microsoft.com/office/drawing/2014/main" id="{2175E874-87F0-0DA7-05E4-6CFF7792F538}"/>
              </a:ext>
            </a:extLst>
          </p:cNvPr>
          <p:cNvCxnSpPr>
            <a:cxnSpLocks/>
          </p:cNvCxnSpPr>
          <p:nvPr userDrawn="1"/>
        </p:nvCxnSpPr>
        <p:spPr>
          <a:xfrm>
            <a:off x="-1" y="5801775"/>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Image 4">
            <a:extLst>
              <a:ext uri="{FF2B5EF4-FFF2-40B4-BE49-F238E27FC236}">
                <a16:creationId xmlns:a16="http://schemas.microsoft.com/office/drawing/2014/main" id="{E05A7CB9-04FA-22C2-EE2C-C851C3514B11}"/>
              </a:ext>
            </a:extLst>
          </p:cNvPr>
          <p:cNvPicPr>
            <a:picLocks noChangeAspect="1"/>
          </p:cNvPicPr>
          <p:nvPr userDrawn="1"/>
        </p:nvPicPr>
        <p:blipFill>
          <a:blip r:embed="rId2"/>
          <a:stretch>
            <a:fillRect/>
          </a:stretch>
        </p:blipFill>
        <p:spPr>
          <a:xfrm>
            <a:off x="685234" y="2340573"/>
            <a:ext cx="710430" cy="712967"/>
          </a:xfrm>
          <a:prstGeom prst="rect">
            <a:avLst/>
          </a:prstGeom>
        </p:spPr>
      </p:pic>
      <p:sp>
        <p:nvSpPr>
          <p:cNvPr id="6" name="Espace réservé pour une image  17">
            <a:extLst>
              <a:ext uri="{FF2B5EF4-FFF2-40B4-BE49-F238E27FC236}">
                <a16:creationId xmlns:a16="http://schemas.microsoft.com/office/drawing/2014/main" id="{53043013-C51C-844E-4F23-DE7D67FE0002}"/>
              </a:ext>
            </a:extLst>
          </p:cNvPr>
          <p:cNvSpPr>
            <a:spLocks noGrp="1"/>
          </p:cNvSpPr>
          <p:nvPr>
            <p:ph type="pic" sz="quarter" idx="14"/>
          </p:nvPr>
        </p:nvSpPr>
        <p:spPr>
          <a:xfrm>
            <a:off x="813031" y="2465848"/>
            <a:ext cx="452004" cy="452004"/>
          </a:xfrm>
        </p:spPr>
        <p:txBody>
          <a:bodyPr/>
          <a:lstStyle/>
          <a:p>
            <a:endParaRPr lang="fr-FR" dirty="0"/>
          </a:p>
        </p:txBody>
      </p:sp>
      <p:cxnSp>
        <p:nvCxnSpPr>
          <p:cNvPr id="10" name="Connecteur droit 9">
            <a:extLst>
              <a:ext uri="{FF2B5EF4-FFF2-40B4-BE49-F238E27FC236}">
                <a16:creationId xmlns:a16="http://schemas.microsoft.com/office/drawing/2014/main" id="{4A645C25-C9A5-D914-490F-C8D82F4E008B}"/>
              </a:ext>
            </a:extLst>
          </p:cNvPr>
          <p:cNvCxnSpPr>
            <a:cxnSpLocks/>
          </p:cNvCxnSpPr>
          <p:nvPr userDrawn="1"/>
        </p:nvCxnSpPr>
        <p:spPr>
          <a:xfrm>
            <a:off x="4089608" y="2237372"/>
            <a:ext cx="0" cy="3564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Connecteur droit 17">
            <a:extLst>
              <a:ext uri="{FF2B5EF4-FFF2-40B4-BE49-F238E27FC236}">
                <a16:creationId xmlns:a16="http://schemas.microsoft.com/office/drawing/2014/main" id="{7043D49E-FDFD-2F02-CEEA-C9CCD28ECDEF}"/>
              </a:ext>
            </a:extLst>
          </p:cNvPr>
          <p:cNvCxnSpPr>
            <a:cxnSpLocks/>
          </p:cNvCxnSpPr>
          <p:nvPr userDrawn="1"/>
        </p:nvCxnSpPr>
        <p:spPr>
          <a:xfrm>
            <a:off x="8242222" y="2237372"/>
            <a:ext cx="0" cy="3564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9" name="Image 18">
            <a:extLst>
              <a:ext uri="{FF2B5EF4-FFF2-40B4-BE49-F238E27FC236}">
                <a16:creationId xmlns:a16="http://schemas.microsoft.com/office/drawing/2014/main" id="{4BAAEFE1-83D3-2A8B-7B20-C9DAE8FB6795}"/>
              </a:ext>
            </a:extLst>
          </p:cNvPr>
          <p:cNvPicPr>
            <a:picLocks noChangeAspect="1"/>
          </p:cNvPicPr>
          <p:nvPr userDrawn="1"/>
        </p:nvPicPr>
        <p:blipFill>
          <a:blip r:embed="rId2"/>
          <a:stretch>
            <a:fillRect/>
          </a:stretch>
        </p:blipFill>
        <p:spPr>
          <a:xfrm>
            <a:off x="4500963" y="2340573"/>
            <a:ext cx="710430" cy="712967"/>
          </a:xfrm>
          <a:prstGeom prst="rect">
            <a:avLst/>
          </a:prstGeom>
        </p:spPr>
      </p:pic>
      <p:sp>
        <p:nvSpPr>
          <p:cNvPr id="20" name="Espace réservé pour une image  17">
            <a:extLst>
              <a:ext uri="{FF2B5EF4-FFF2-40B4-BE49-F238E27FC236}">
                <a16:creationId xmlns:a16="http://schemas.microsoft.com/office/drawing/2014/main" id="{0EB73449-63A6-8697-0F74-FEE6269964FA}"/>
              </a:ext>
            </a:extLst>
          </p:cNvPr>
          <p:cNvSpPr>
            <a:spLocks noGrp="1"/>
          </p:cNvSpPr>
          <p:nvPr>
            <p:ph type="pic" sz="quarter" idx="15"/>
          </p:nvPr>
        </p:nvSpPr>
        <p:spPr>
          <a:xfrm>
            <a:off x="4628760" y="2465848"/>
            <a:ext cx="452004" cy="452004"/>
          </a:xfrm>
        </p:spPr>
        <p:txBody>
          <a:bodyPr/>
          <a:lstStyle/>
          <a:p>
            <a:endParaRPr lang="fr-FR" dirty="0"/>
          </a:p>
        </p:txBody>
      </p:sp>
      <p:pic>
        <p:nvPicPr>
          <p:cNvPr id="21" name="Image 20">
            <a:extLst>
              <a:ext uri="{FF2B5EF4-FFF2-40B4-BE49-F238E27FC236}">
                <a16:creationId xmlns:a16="http://schemas.microsoft.com/office/drawing/2014/main" id="{A61B5538-7697-2634-B140-AD7DCC0D540E}"/>
              </a:ext>
            </a:extLst>
          </p:cNvPr>
          <p:cNvPicPr>
            <a:picLocks noChangeAspect="1"/>
          </p:cNvPicPr>
          <p:nvPr userDrawn="1"/>
        </p:nvPicPr>
        <p:blipFill>
          <a:blip r:embed="rId2"/>
          <a:stretch>
            <a:fillRect/>
          </a:stretch>
        </p:blipFill>
        <p:spPr>
          <a:xfrm>
            <a:off x="8619200" y="2340573"/>
            <a:ext cx="710430" cy="712967"/>
          </a:xfrm>
          <a:prstGeom prst="rect">
            <a:avLst/>
          </a:prstGeom>
        </p:spPr>
      </p:pic>
      <p:sp>
        <p:nvSpPr>
          <p:cNvPr id="22" name="Espace réservé pour une image  17">
            <a:extLst>
              <a:ext uri="{FF2B5EF4-FFF2-40B4-BE49-F238E27FC236}">
                <a16:creationId xmlns:a16="http://schemas.microsoft.com/office/drawing/2014/main" id="{F8B522EA-9A75-A195-78DE-021386A4C559}"/>
              </a:ext>
            </a:extLst>
          </p:cNvPr>
          <p:cNvSpPr>
            <a:spLocks noGrp="1"/>
          </p:cNvSpPr>
          <p:nvPr>
            <p:ph type="pic" sz="quarter" idx="16"/>
          </p:nvPr>
        </p:nvSpPr>
        <p:spPr>
          <a:xfrm>
            <a:off x="8746997" y="2465848"/>
            <a:ext cx="452004" cy="452004"/>
          </a:xfrm>
        </p:spPr>
        <p:txBody>
          <a:bodyPr/>
          <a:lstStyle/>
          <a:p>
            <a:endParaRPr lang="fr-FR" dirty="0"/>
          </a:p>
        </p:txBody>
      </p:sp>
      <p:sp>
        <p:nvSpPr>
          <p:cNvPr id="24" name="Espace réservé du texte 16">
            <a:extLst>
              <a:ext uri="{FF2B5EF4-FFF2-40B4-BE49-F238E27FC236}">
                <a16:creationId xmlns:a16="http://schemas.microsoft.com/office/drawing/2014/main" id="{A0E7B48F-7278-3FCD-37A5-EA04FB4C7757}"/>
              </a:ext>
            </a:extLst>
          </p:cNvPr>
          <p:cNvSpPr>
            <a:spLocks noGrp="1"/>
          </p:cNvSpPr>
          <p:nvPr>
            <p:ph type="body" sz="quarter" idx="10" hasCustomPrompt="1"/>
          </p:nvPr>
        </p:nvSpPr>
        <p:spPr>
          <a:xfrm>
            <a:off x="566934" y="3334781"/>
            <a:ext cx="3241920" cy="293087"/>
          </a:xfrm>
        </p:spPr>
        <p:txBody>
          <a:bodyPr wrap="square" lIns="0" tIns="0" rIns="0" bIns="0" anchor="t">
            <a:normAutofit/>
          </a:bodyPr>
          <a:lstStyle>
            <a:lvl1pPr marL="0" indent="0" algn="l">
              <a:lnSpc>
                <a:spcPts val="1500"/>
              </a:lnSpc>
              <a:buNone/>
              <a:defRPr sz="1500" b="0" i="0">
                <a:solidFill>
                  <a:schemeClr val="bg1"/>
                </a:solidFill>
                <a:latin typeface="Aptos" panose="020B0004020202020204" pitchFamily="34" charset="0"/>
              </a:defRPr>
            </a:lvl1pPr>
          </a:lstStyle>
          <a:p>
            <a:pPr lvl="0"/>
            <a:r>
              <a:rPr lang="fr-FR" dirty="0"/>
              <a:t>Sous-titre</a:t>
            </a:r>
          </a:p>
        </p:txBody>
      </p:sp>
      <p:sp>
        <p:nvSpPr>
          <p:cNvPr id="25" name="Espace réservé du texte 16">
            <a:extLst>
              <a:ext uri="{FF2B5EF4-FFF2-40B4-BE49-F238E27FC236}">
                <a16:creationId xmlns:a16="http://schemas.microsoft.com/office/drawing/2014/main" id="{64AA1D88-48A7-3C47-34BB-183D0F41D5E8}"/>
              </a:ext>
            </a:extLst>
          </p:cNvPr>
          <p:cNvSpPr>
            <a:spLocks noGrp="1"/>
          </p:cNvSpPr>
          <p:nvPr>
            <p:ph type="body" sz="quarter" idx="17" hasCustomPrompt="1"/>
          </p:nvPr>
        </p:nvSpPr>
        <p:spPr>
          <a:xfrm>
            <a:off x="566934" y="3816209"/>
            <a:ext cx="3241920" cy="1558117"/>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 name="Espace réservé du texte 16">
            <a:extLst>
              <a:ext uri="{FF2B5EF4-FFF2-40B4-BE49-F238E27FC236}">
                <a16:creationId xmlns:a16="http://schemas.microsoft.com/office/drawing/2014/main" id="{5AB5CFC2-4F31-BB96-3847-1578B1FF5AD4}"/>
              </a:ext>
            </a:extLst>
          </p:cNvPr>
          <p:cNvSpPr>
            <a:spLocks noGrp="1"/>
          </p:cNvSpPr>
          <p:nvPr>
            <p:ph type="body" sz="quarter" idx="22" hasCustomPrompt="1"/>
          </p:nvPr>
        </p:nvSpPr>
        <p:spPr>
          <a:xfrm>
            <a:off x="369872" y="1348799"/>
            <a:ext cx="11372946" cy="501289"/>
          </a:xfrm>
        </p:spPr>
        <p:txBody>
          <a:bodyPr wrap="square" lIns="0" tIns="0" rIns="0" bIns="0" anchor="t">
            <a:normAutofit/>
          </a:bodyPr>
          <a:lstStyle>
            <a:lvl1pPr marL="0" indent="0" algn="l">
              <a:lnSpc>
                <a:spcPts val="1500"/>
              </a:lnSpc>
              <a:buNone/>
              <a:defRPr sz="2000" b="0" i="0">
                <a:solidFill>
                  <a:schemeClr val="bg1"/>
                </a:solidFill>
                <a:latin typeface="Aptos" panose="020B0004020202020204" pitchFamily="34" charset="0"/>
              </a:defRPr>
            </a:lvl1pPr>
          </a:lstStyle>
          <a:p>
            <a:pPr lvl="0"/>
            <a:r>
              <a:rPr lang="fr-FR" dirty="0"/>
              <a:t>Titre introductif sur 1 ou 2 lignes</a:t>
            </a:r>
          </a:p>
        </p:txBody>
      </p:sp>
      <p:sp>
        <p:nvSpPr>
          <p:cNvPr id="3" name="Espace réservé du texte 16">
            <a:extLst>
              <a:ext uri="{FF2B5EF4-FFF2-40B4-BE49-F238E27FC236}">
                <a16:creationId xmlns:a16="http://schemas.microsoft.com/office/drawing/2014/main" id="{14B53418-9D43-F5F9-AEE3-63F68939F2AC}"/>
              </a:ext>
            </a:extLst>
          </p:cNvPr>
          <p:cNvSpPr>
            <a:spLocks noGrp="1"/>
          </p:cNvSpPr>
          <p:nvPr>
            <p:ph type="body" sz="quarter" idx="23" hasCustomPrompt="1"/>
          </p:nvPr>
        </p:nvSpPr>
        <p:spPr>
          <a:xfrm>
            <a:off x="4383560" y="3334781"/>
            <a:ext cx="3241920" cy="293087"/>
          </a:xfrm>
        </p:spPr>
        <p:txBody>
          <a:bodyPr wrap="square" lIns="0" tIns="0" rIns="0" bIns="0" anchor="t">
            <a:normAutofit/>
          </a:bodyPr>
          <a:lstStyle>
            <a:lvl1pPr marL="0" indent="0" algn="l">
              <a:lnSpc>
                <a:spcPts val="1500"/>
              </a:lnSpc>
              <a:buNone/>
              <a:defRPr sz="1500" b="0" i="0">
                <a:solidFill>
                  <a:schemeClr val="bg1"/>
                </a:solidFill>
                <a:latin typeface="Aptos" panose="020B0004020202020204" pitchFamily="34" charset="0"/>
              </a:defRPr>
            </a:lvl1pPr>
          </a:lstStyle>
          <a:p>
            <a:pPr lvl="0"/>
            <a:r>
              <a:rPr lang="fr-FR" dirty="0"/>
              <a:t>Sous-titre</a:t>
            </a:r>
          </a:p>
        </p:txBody>
      </p:sp>
      <p:sp>
        <p:nvSpPr>
          <p:cNvPr id="11" name="Espace réservé du texte 16">
            <a:extLst>
              <a:ext uri="{FF2B5EF4-FFF2-40B4-BE49-F238E27FC236}">
                <a16:creationId xmlns:a16="http://schemas.microsoft.com/office/drawing/2014/main" id="{433B59FD-0795-E3FE-751D-B828E9A8A4EE}"/>
              </a:ext>
            </a:extLst>
          </p:cNvPr>
          <p:cNvSpPr>
            <a:spLocks noGrp="1"/>
          </p:cNvSpPr>
          <p:nvPr>
            <p:ph type="body" sz="quarter" idx="24" hasCustomPrompt="1"/>
          </p:nvPr>
        </p:nvSpPr>
        <p:spPr>
          <a:xfrm>
            <a:off x="4383560" y="3816209"/>
            <a:ext cx="3241920" cy="1558117"/>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14" name="Espace réservé du texte 16">
            <a:extLst>
              <a:ext uri="{FF2B5EF4-FFF2-40B4-BE49-F238E27FC236}">
                <a16:creationId xmlns:a16="http://schemas.microsoft.com/office/drawing/2014/main" id="{86E58D69-92F6-0811-F538-4F41F845E262}"/>
              </a:ext>
            </a:extLst>
          </p:cNvPr>
          <p:cNvSpPr>
            <a:spLocks noGrp="1"/>
          </p:cNvSpPr>
          <p:nvPr>
            <p:ph type="body" sz="quarter" idx="25" hasCustomPrompt="1"/>
          </p:nvPr>
        </p:nvSpPr>
        <p:spPr>
          <a:xfrm>
            <a:off x="8536173" y="3334781"/>
            <a:ext cx="3241920" cy="293087"/>
          </a:xfrm>
        </p:spPr>
        <p:txBody>
          <a:bodyPr wrap="square" lIns="0" tIns="0" rIns="0" bIns="0" anchor="t">
            <a:normAutofit/>
          </a:bodyPr>
          <a:lstStyle>
            <a:lvl1pPr marL="0" indent="0" algn="l">
              <a:lnSpc>
                <a:spcPts val="1500"/>
              </a:lnSpc>
              <a:buNone/>
              <a:defRPr sz="1500" b="0" i="0">
                <a:solidFill>
                  <a:schemeClr val="bg1"/>
                </a:solidFill>
                <a:latin typeface="Aptos" panose="020B0004020202020204" pitchFamily="34" charset="0"/>
              </a:defRPr>
            </a:lvl1pPr>
          </a:lstStyle>
          <a:p>
            <a:pPr lvl="0"/>
            <a:r>
              <a:rPr lang="fr-FR" dirty="0"/>
              <a:t>Sous-titre</a:t>
            </a:r>
          </a:p>
        </p:txBody>
      </p:sp>
      <p:sp>
        <p:nvSpPr>
          <p:cNvPr id="17" name="Espace réservé du texte 16">
            <a:extLst>
              <a:ext uri="{FF2B5EF4-FFF2-40B4-BE49-F238E27FC236}">
                <a16:creationId xmlns:a16="http://schemas.microsoft.com/office/drawing/2014/main" id="{194C7E6D-CE74-36CB-4756-0F836B8D7CEF}"/>
              </a:ext>
            </a:extLst>
          </p:cNvPr>
          <p:cNvSpPr>
            <a:spLocks noGrp="1"/>
          </p:cNvSpPr>
          <p:nvPr>
            <p:ph type="body" sz="quarter" idx="26" hasCustomPrompt="1"/>
          </p:nvPr>
        </p:nvSpPr>
        <p:spPr>
          <a:xfrm>
            <a:off x="8536173" y="3816209"/>
            <a:ext cx="3241920" cy="1558117"/>
          </a:xfrm>
        </p:spPr>
        <p:txBody>
          <a:bodyPr wrap="square" lIns="0" tIns="0" rIns="0" bIns="0" anchor="t">
            <a:normAutofit/>
          </a:bodyPr>
          <a:lstStyle>
            <a:lvl1pPr marL="0" indent="0" algn="l">
              <a:lnSpc>
                <a:spcPts val="1500"/>
              </a:lnSpc>
              <a:buNone/>
              <a:defRPr sz="1200" b="0" i="0">
                <a:solidFill>
                  <a:schemeClr val="bg1"/>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4" name="Titre 1">
            <a:extLst>
              <a:ext uri="{FF2B5EF4-FFF2-40B4-BE49-F238E27FC236}">
                <a16:creationId xmlns:a16="http://schemas.microsoft.com/office/drawing/2014/main" id="{0CF20B69-401F-048A-909D-BE8BDDFA4DE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26" name="Sous-titre 2">
            <a:extLst>
              <a:ext uri="{FF2B5EF4-FFF2-40B4-BE49-F238E27FC236}">
                <a16:creationId xmlns:a16="http://schemas.microsoft.com/office/drawing/2014/main" id="{812174AA-D411-C665-9430-2DE1FE1D16C2}"/>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bg1"/>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27" name="Espace réservé du numéro de diapositive 5">
            <a:extLst>
              <a:ext uri="{FF2B5EF4-FFF2-40B4-BE49-F238E27FC236}">
                <a16:creationId xmlns:a16="http://schemas.microsoft.com/office/drawing/2014/main" id="{C244E4A5-4015-AFAD-6A79-CD175CAF33FA}"/>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p>
        </p:txBody>
      </p:sp>
      <p:cxnSp>
        <p:nvCxnSpPr>
          <p:cNvPr id="28" name="Connecteur droit 27">
            <a:extLst>
              <a:ext uri="{FF2B5EF4-FFF2-40B4-BE49-F238E27FC236}">
                <a16:creationId xmlns:a16="http://schemas.microsoft.com/office/drawing/2014/main" id="{8A2A1BFD-C523-F36F-91E8-F316A75C050C}"/>
              </a:ext>
            </a:extLst>
          </p:cNvPr>
          <p:cNvCxnSpPr>
            <a:cxnSpLocks/>
          </p:cNvCxnSpPr>
          <p:nvPr userDrawn="1"/>
        </p:nvCxnSpPr>
        <p:spPr>
          <a:xfrm>
            <a:off x="381662" y="991773"/>
            <a:ext cx="3792124" cy="0"/>
          </a:xfrm>
          <a:prstGeom prst="line">
            <a:avLst/>
          </a:prstGeom>
          <a:ln w="12700">
            <a:gradFill flip="none" rotWithShape="1">
              <a:gsLst>
                <a:gs pos="100000">
                  <a:schemeClr val="tx2"/>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9" name="Image 28" descr="Une image contenant Police, Graphique, logo, graphisme&#10;&#10;Le contenu généré par l’IA peut être incorrect.">
            <a:extLst>
              <a:ext uri="{FF2B5EF4-FFF2-40B4-BE49-F238E27FC236}">
                <a16:creationId xmlns:a16="http://schemas.microsoft.com/office/drawing/2014/main" id="{2A766DF6-C4C1-9880-D832-A6AA285F914A}"/>
              </a:ext>
            </a:extLst>
          </p:cNvPr>
          <p:cNvPicPr>
            <a:picLocks noChangeAspect="1"/>
          </p:cNvPicPr>
          <p:nvPr userDrawn="1"/>
        </p:nvPicPr>
        <p:blipFill>
          <a:blip r:embed="rId3"/>
          <a:stretch>
            <a:fillRect/>
          </a:stretch>
        </p:blipFill>
        <p:spPr>
          <a:xfrm>
            <a:off x="10818805" y="6193415"/>
            <a:ext cx="1119756" cy="629986"/>
          </a:xfrm>
          <a:prstGeom prst="rect">
            <a:avLst/>
          </a:prstGeom>
        </p:spPr>
      </p:pic>
    </p:spTree>
    <p:extLst>
      <p:ext uri="{BB962C8B-B14F-4D97-AF65-F5344CB8AC3E}">
        <p14:creationId xmlns:p14="http://schemas.microsoft.com/office/powerpoint/2010/main" val="1008946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u_Picto_06">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5635F1A-9E7E-A2AA-B97E-29249D310482}"/>
              </a:ext>
            </a:extLst>
          </p:cNvPr>
          <p:cNvPicPr>
            <a:picLocks noChangeAspect="1"/>
          </p:cNvPicPr>
          <p:nvPr userDrawn="1"/>
        </p:nvPicPr>
        <p:blipFill>
          <a:blip r:embed="rId2"/>
          <a:srcRect/>
          <a:stretch/>
        </p:blipFill>
        <p:spPr>
          <a:xfrm rot="10800000">
            <a:off x="0" y="672"/>
            <a:ext cx="12190806" cy="6857328"/>
          </a:xfrm>
          <a:prstGeom prst="rect">
            <a:avLst/>
          </a:prstGeom>
        </p:spPr>
      </p:pic>
      <p:cxnSp>
        <p:nvCxnSpPr>
          <p:cNvPr id="20" name="Connecteur droit 19">
            <a:extLst>
              <a:ext uri="{FF2B5EF4-FFF2-40B4-BE49-F238E27FC236}">
                <a16:creationId xmlns:a16="http://schemas.microsoft.com/office/drawing/2014/main" id="{061A48D8-92DA-2D3D-4321-B36CFAB405D8}"/>
              </a:ext>
            </a:extLst>
          </p:cNvPr>
          <p:cNvCxnSpPr>
            <a:cxnSpLocks/>
          </p:cNvCxnSpPr>
          <p:nvPr userDrawn="1"/>
        </p:nvCxnSpPr>
        <p:spPr>
          <a:xfrm flipH="1">
            <a:off x="389310" y="991773"/>
            <a:ext cx="3784476" cy="964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Titre 1">
            <a:extLst>
              <a:ext uri="{FF2B5EF4-FFF2-40B4-BE49-F238E27FC236}">
                <a16:creationId xmlns:a16="http://schemas.microsoft.com/office/drawing/2014/main" id="{D85F8F84-A1B8-76FE-25F6-95178BACF12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bg1"/>
                </a:solidFill>
                <a:latin typeface="Aptos" panose="020B0004020202020204" pitchFamily="34" charset="0"/>
              </a:defRPr>
            </a:lvl1pPr>
          </a:lstStyle>
          <a:p>
            <a:r>
              <a:rPr lang="fr-FR" dirty="0"/>
              <a:t>Titre de la slide</a:t>
            </a:r>
          </a:p>
        </p:txBody>
      </p:sp>
      <p:sp>
        <p:nvSpPr>
          <p:cNvPr id="9" name="Sous-titre 2">
            <a:extLst>
              <a:ext uri="{FF2B5EF4-FFF2-40B4-BE49-F238E27FC236}">
                <a16:creationId xmlns:a16="http://schemas.microsoft.com/office/drawing/2014/main" id="{4829A5D8-1518-6F71-5A62-83D8C8936D6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3" name="Espace réservé du numéro de diapositive 5">
            <a:extLst>
              <a:ext uri="{FF2B5EF4-FFF2-40B4-BE49-F238E27FC236}">
                <a16:creationId xmlns:a16="http://schemas.microsoft.com/office/drawing/2014/main" id="{B469D92D-0BD5-59F5-6428-DC92257D10EC}"/>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solidFill>
                <a:schemeClr val="bg1"/>
              </a:solidFill>
            </a:endParaRPr>
          </a:p>
        </p:txBody>
      </p:sp>
      <p:sp>
        <p:nvSpPr>
          <p:cNvPr id="2" name="Espace réservé pour une image  17">
            <a:extLst>
              <a:ext uri="{FF2B5EF4-FFF2-40B4-BE49-F238E27FC236}">
                <a16:creationId xmlns:a16="http://schemas.microsoft.com/office/drawing/2014/main" id="{6F4E3D34-E956-0DD4-7A46-FDA235821652}"/>
              </a:ext>
            </a:extLst>
          </p:cNvPr>
          <p:cNvSpPr>
            <a:spLocks noGrp="1"/>
          </p:cNvSpPr>
          <p:nvPr>
            <p:ph type="pic" sz="quarter" idx="22"/>
          </p:nvPr>
        </p:nvSpPr>
        <p:spPr>
          <a:xfrm>
            <a:off x="912938" y="1964045"/>
            <a:ext cx="841663" cy="831988"/>
          </a:xfrm>
        </p:spPr>
        <p:txBody>
          <a:bodyPr/>
          <a:lstStyle/>
          <a:p>
            <a:endParaRPr lang="fr-FR" dirty="0"/>
          </a:p>
        </p:txBody>
      </p:sp>
      <p:sp>
        <p:nvSpPr>
          <p:cNvPr id="21" name="Espace réservé du texte 16">
            <a:extLst>
              <a:ext uri="{FF2B5EF4-FFF2-40B4-BE49-F238E27FC236}">
                <a16:creationId xmlns:a16="http://schemas.microsoft.com/office/drawing/2014/main" id="{D73C4327-951D-986C-3569-FAE23F563E6C}"/>
              </a:ext>
            </a:extLst>
          </p:cNvPr>
          <p:cNvSpPr>
            <a:spLocks noGrp="1"/>
          </p:cNvSpPr>
          <p:nvPr>
            <p:ph type="body" sz="quarter" idx="44" hasCustomPrompt="1"/>
          </p:nvPr>
        </p:nvSpPr>
        <p:spPr>
          <a:xfrm>
            <a:off x="912938" y="3807617"/>
            <a:ext cx="2471990" cy="1215937"/>
          </a:xfrm>
        </p:spPr>
        <p:txBody>
          <a:bodyPr wrap="square" lIns="0" tIns="0" rIns="0" bIns="0" anchor="t">
            <a:normAutofit/>
          </a:bodyPr>
          <a:lstStyle>
            <a:lvl1pPr marL="0" indent="0" algn="l">
              <a:lnSpc>
                <a:spcPts val="15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3" name="Espace réservé du texte 16">
            <a:extLst>
              <a:ext uri="{FF2B5EF4-FFF2-40B4-BE49-F238E27FC236}">
                <a16:creationId xmlns:a16="http://schemas.microsoft.com/office/drawing/2014/main" id="{224302E0-E25B-AF13-1DD0-F90538D96AE3}"/>
              </a:ext>
            </a:extLst>
          </p:cNvPr>
          <p:cNvSpPr>
            <a:spLocks noGrp="1"/>
          </p:cNvSpPr>
          <p:nvPr>
            <p:ph type="body" sz="quarter" idx="10" hasCustomPrompt="1"/>
          </p:nvPr>
        </p:nvSpPr>
        <p:spPr>
          <a:xfrm>
            <a:off x="912938" y="3338440"/>
            <a:ext cx="2195543" cy="357095"/>
          </a:xfrm>
        </p:spPr>
        <p:txBody>
          <a:bodyPr wrap="square" lIns="0" tIns="0" rIns="0" bIns="0" anchor="t">
            <a:normAutofit/>
          </a:bodyPr>
          <a:lstStyle>
            <a:lvl1pPr marL="0" indent="0" algn="l">
              <a:lnSpc>
                <a:spcPts val="1500"/>
              </a:lnSpc>
              <a:buNone/>
              <a:defRPr sz="2400" b="0" i="0">
                <a:solidFill>
                  <a:schemeClr val="bg1"/>
                </a:solidFill>
                <a:latin typeface="Aptos" panose="020B0004020202020204" pitchFamily="34" charset="0"/>
              </a:defRPr>
            </a:lvl1pPr>
          </a:lstStyle>
          <a:p>
            <a:pPr lvl="0"/>
            <a:r>
              <a:rPr lang="fr-FR" dirty="0"/>
              <a:t>Section primaire</a:t>
            </a:r>
          </a:p>
        </p:txBody>
      </p:sp>
      <p:sp>
        <p:nvSpPr>
          <p:cNvPr id="34" name="Espace réservé pour une image  17">
            <a:extLst>
              <a:ext uri="{FF2B5EF4-FFF2-40B4-BE49-F238E27FC236}">
                <a16:creationId xmlns:a16="http://schemas.microsoft.com/office/drawing/2014/main" id="{B38790C0-7B70-F1C5-4009-DD0ADBB14E70}"/>
              </a:ext>
            </a:extLst>
          </p:cNvPr>
          <p:cNvSpPr>
            <a:spLocks noGrp="1"/>
          </p:cNvSpPr>
          <p:nvPr>
            <p:ph type="pic" sz="quarter" idx="45"/>
          </p:nvPr>
        </p:nvSpPr>
        <p:spPr>
          <a:xfrm>
            <a:off x="4972013" y="1964046"/>
            <a:ext cx="841663" cy="831988"/>
          </a:xfrm>
        </p:spPr>
        <p:txBody>
          <a:bodyPr/>
          <a:lstStyle/>
          <a:p>
            <a:endParaRPr lang="fr-FR" dirty="0"/>
          </a:p>
        </p:txBody>
      </p:sp>
      <p:sp>
        <p:nvSpPr>
          <p:cNvPr id="35" name="Espace réservé du texte 16">
            <a:extLst>
              <a:ext uri="{FF2B5EF4-FFF2-40B4-BE49-F238E27FC236}">
                <a16:creationId xmlns:a16="http://schemas.microsoft.com/office/drawing/2014/main" id="{1C79E6DD-80B4-2634-6A88-26FD532F74AE}"/>
              </a:ext>
            </a:extLst>
          </p:cNvPr>
          <p:cNvSpPr>
            <a:spLocks noGrp="1"/>
          </p:cNvSpPr>
          <p:nvPr>
            <p:ph type="body" sz="quarter" idx="46" hasCustomPrompt="1"/>
          </p:nvPr>
        </p:nvSpPr>
        <p:spPr>
          <a:xfrm>
            <a:off x="4972013" y="3807617"/>
            <a:ext cx="2471990" cy="1215937"/>
          </a:xfrm>
        </p:spPr>
        <p:txBody>
          <a:bodyPr wrap="square" lIns="0" tIns="0" rIns="0" bIns="0" anchor="t">
            <a:normAutofit/>
          </a:bodyPr>
          <a:lstStyle>
            <a:lvl1pPr marL="0" indent="0" algn="l">
              <a:lnSpc>
                <a:spcPts val="15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36" name="Espace réservé du texte 16">
            <a:extLst>
              <a:ext uri="{FF2B5EF4-FFF2-40B4-BE49-F238E27FC236}">
                <a16:creationId xmlns:a16="http://schemas.microsoft.com/office/drawing/2014/main" id="{A591B4B5-E993-F20C-82C7-9E5073C0D10B}"/>
              </a:ext>
            </a:extLst>
          </p:cNvPr>
          <p:cNvSpPr>
            <a:spLocks noGrp="1"/>
          </p:cNvSpPr>
          <p:nvPr>
            <p:ph type="body" sz="quarter" idx="47" hasCustomPrompt="1"/>
          </p:nvPr>
        </p:nvSpPr>
        <p:spPr>
          <a:xfrm>
            <a:off x="4972013" y="3338440"/>
            <a:ext cx="2195543" cy="357095"/>
          </a:xfrm>
        </p:spPr>
        <p:txBody>
          <a:bodyPr wrap="square" lIns="0" tIns="0" rIns="0" bIns="0" anchor="t">
            <a:normAutofit/>
          </a:bodyPr>
          <a:lstStyle>
            <a:lvl1pPr marL="0" indent="0" algn="l">
              <a:lnSpc>
                <a:spcPts val="1500"/>
              </a:lnSpc>
              <a:buNone/>
              <a:defRPr sz="2400" b="0" i="0">
                <a:solidFill>
                  <a:schemeClr val="bg1"/>
                </a:solidFill>
                <a:latin typeface="Aptos" panose="020B0004020202020204" pitchFamily="34" charset="0"/>
              </a:defRPr>
            </a:lvl1pPr>
          </a:lstStyle>
          <a:p>
            <a:pPr lvl="0"/>
            <a:r>
              <a:rPr lang="fr-FR" dirty="0"/>
              <a:t>Section primaire</a:t>
            </a:r>
          </a:p>
        </p:txBody>
      </p:sp>
      <p:cxnSp>
        <p:nvCxnSpPr>
          <p:cNvPr id="37" name="Connecteur droit 36">
            <a:extLst>
              <a:ext uri="{FF2B5EF4-FFF2-40B4-BE49-F238E27FC236}">
                <a16:creationId xmlns:a16="http://schemas.microsoft.com/office/drawing/2014/main" id="{7272B24A-7750-9C87-D318-ABCAF3A22413}"/>
              </a:ext>
            </a:extLst>
          </p:cNvPr>
          <p:cNvCxnSpPr>
            <a:cxnSpLocks/>
          </p:cNvCxnSpPr>
          <p:nvPr userDrawn="1"/>
        </p:nvCxnSpPr>
        <p:spPr>
          <a:xfrm>
            <a:off x="4652678" y="1964046"/>
            <a:ext cx="0" cy="3261097"/>
          </a:xfrm>
          <a:prstGeom prst="line">
            <a:avLst/>
          </a:prstGeom>
          <a:ln w="12700">
            <a:gradFill>
              <a:gsLst>
                <a:gs pos="30000">
                  <a:srgbClr val="FFC9A9"/>
                </a:gs>
                <a:gs pos="0">
                  <a:schemeClr val="accent1">
                    <a:lumMod val="5000"/>
                    <a:lumOff val="9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40" name="Connecteur droit 39">
            <a:extLst>
              <a:ext uri="{FF2B5EF4-FFF2-40B4-BE49-F238E27FC236}">
                <a16:creationId xmlns:a16="http://schemas.microsoft.com/office/drawing/2014/main" id="{6B83B335-987A-A849-BCA1-34AF31F283E8}"/>
              </a:ext>
            </a:extLst>
          </p:cNvPr>
          <p:cNvCxnSpPr>
            <a:cxnSpLocks/>
          </p:cNvCxnSpPr>
          <p:nvPr userDrawn="1"/>
        </p:nvCxnSpPr>
        <p:spPr>
          <a:xfrm>
            <a:off x="621481" y="1964045"/>
            <a:ext cx="0" cy="3261097"/>
          </a:xfrm>
          <a:prstGeom prst="line">
            <a:avLst/>
          </a:prstGeom>
          <a:ln w="12700">
            <a:gradFill>
              <a:gsLst>
                <a:gs pos="30000">
                  <a:srgbClr val="FFC9A9"/>
                </a:gs>
                <a:gs pos="0">
                  <a:schemeClr val="accent1">
                    <a:lumMod val="5000"/>
                    <a:lumOff val="9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sp>
        <p:nvSpPr>
          <p:cNvPr id="41" name="Espace réservé pour une image  17">
            <a:extLst>
              <a:ext uri="{FF2B5EF4-FFF2-40B4-BE49-F238E27FC236}">
                <a16:creationId xmlns:a16="http://schemas.microsoft.com/office/drawing/2014/main" id="{58E683AA-DF83-877C-F487-69B4944DD5A6}"/>
              </a:ext>
            </a:extLst>
          </p:cNvPr>
          <p:cNvSpPr>
            <a:spLocks noGrp="1"/>
          </p:cNvSpPr>
          <p:nvPr>
            <p:ph type="pic" sz="quarter" idx="48"/>
          </p:nvPr>
        </p:nvSpPr>
        <p:spPr>
          <a:xfrm>
            <a:off x="8934104" y="1909955"/>
            <a:ext cx="841663" cy="831988"/>
          </a:xfrm>
        </p:spPr>
        <p:txBody>
          <a:bodyPr/>
          <a:lstStyle/>
          <a:p>
            <a:endParaRPr lang="fr-FR" dirty="0"/>
          </a:p>
        </p:txBody>
      </p:sp>
      <p:sp>
        <p:nvSpPr>
          <p:cNvPr id="42" name="Espace réservé du texte 16">
            <a:extLst>
              <a:ext uri="{FF2B5EF4-FFF2-40B4-BE49-F238E27FC236}">
                <a16:creationId xmlns:a16="http://schemas.microsoft.com/office/drawing/2014/main" id="{B199AEA7-7177-7C96-3C09-3BE10F8D55C2}"/>
              </a:ext>
            </a:extLst>
          </p:cNvPr>
          <p:cNvSpPr>
            <a:spLocks noGrp="1"/>
          </p:cNvSpPr>
          <p:nvPr>
            <p:ph type="body" sz="quarter" idx="49" hasCustomPrompt="1"/>
          </p:nvPr>
        </p:nvSpPr>
        <p:spPr>
          <a:xfrm>
            <a:off x="8934104" y="3753526"/>
            <a:ext cx="2471990" cy="1215937"/>
          </a:xfrm>
        </p:spPr>
        <p:txBody>
          <a:bodyPr wrap="square" lIns="0" tIns="0" rIns="0" bIns="0" anchor="t">
            <a:normAutofit/>
          </a:bodyPr>
          <a:lstStyle>
            <a:lvl1pPr marL="0" indent="0" algn="l">
              <a:lnSpc>
                <a:spcPts val="15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43" name="Espace réservé du texte 16">
            <a:extLst>
              <a:ext uri="{FF2B5EF4-FFF2-40B4-BE49-F238E27FC236}">
                <a16:creationId xmlns:a16="http://schemas.microsoft.com/office/drawing/2014/main" id="{1FE020D9-A1F9-EF7D-BC95-AD6428C07349}"/>
              </a:ext>
            </a:extLst>
          </p:cNvPr>
          <p:cNvSpPr>
            <a:spLocks noGrp="1"/>
          </p:cNvSpPr>
          <p:nvPr>
            <p:ph type="body" sz="quarter" idx="50" hasCustomPrompt="1"/>
          </p:nvPr>
        </p:nvSpPr>
        <p:spPr>
          <a:xfrm>
            <a:off x="8934104" y="3284349"/>
            <a:ext cx="2195543" cy="357095"/>
          </a:xfrm>
        </p:spPr>
        <p:txBody>
          <a:bodyPr wrap="square" lIns="0" tIns="0" rIns="0" bIns="0" anchor="t">
            <a:normAutofit/>
          </a:bodyPr>
          <a:lstStyle>
            <a:lvl1pPr marL="0" indent="0" algn="l">
              <a:lnSpc>
                <a:spcPts val="1500"/>
              </a:lnSpc>
              <a:buNone/>
              <a:defRPr sz="2400" b="0" i="0">
                <a:solidFill>
                  <a:schemeClr val="bg1"/>
                </a:solidFill>
                <a:latin typeface="Aptos" panose="020B0004020202020204" pitchFamily="34" charset="0"/>
              </a:defRPr>
            </a:lvl1pPr>
          </a:lstStyle>
          <a:p>
            <a:pPr lvl="0"/>
            <a:r>
              <a:rPr lang="fr-FR" dirty="0"/>
              <a:t>Section primaire</a:t>
            </a:r>
          </a:p>
        </p:txBody>
      </p:sp>
      <p:cxnSp>
        <p:nvCxnSpPr>
          <p:cNvPr id="44" name="Connecteur droit 43">
            <a:extLst>
              <a:ext uri="{FF2B5EF4-FFF2-40B4-BE49-F238E27FC236}">
                <a16:creationId xmlns:a16="http://schemas.microsoft.com/office/drawing/2014/main" id="{1854400E-A10D-E96B-18B2-36E1346B7E97}"/>
              </a:ext>
            </a:extLst>
          </p:cNvPr>
          <p:cNvCxnSpPr>
            <a:cxnSpLocks/>
          </p:cNvCxnSpPr>
          <p:nvPr userDrawn="1"/>
        </p:nvCxnSpPr>
        <p:spPr>
          <a:xfrm>
            <a:off x="8614769" y="1909955"/>
            <a:ext cx="0" cy="3261097"/>
          </a:xfrm>
          <a:prstGeom prst="line">
            <a:avLst/>
          </a:prstGeom>
          <a:ln w="12700">
            <a:gradFill>
              <a:gsLst>
                <a:gs pos="30000">
                  <a:srgbClr val="FFC9A9"/>
                </a:gs>
                <a:gs pos="0">
                  <a:schemeClr val="accent1">
                    <a:lumMod val="5000"/>
                    <a:lumOff val="9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45" name="Image 18">
            <a:extLst>
              <a:ext uri="{FF2B5EF4-FFF2-40B4-BE49-F238E27FC236}">
                <a16:creationId xmlns:a16="http://schemas.microsoft.com/office/drawing/2014/main" id="{A8B73005-F28E-FEE5-EF5B-A5352EC27E62}"/>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18805" y="6193559"/>
            <a:ext cx="1119755" cy="629697"/>
          </a:xfrm>
          <a:prstGeom prst="rect">
            <a:avLst/>
          </a:prstGeom>
        </p:spPr>
      </p:pic>
    </p:spTree>
    <p:extLst>
      <p:ext uri="{BB962C8B-B14F-4D97-AF65-F5344CB8AC3E}">
        <p14:creationId xmlns:p14="http://schemas.microsoft.com/office/powerpoint/2010/main" val="3686564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u_Picto_07">
    <p:spTree>
      <p:nvGrpSpPr>
        <p:cNvPr id="1" name=""/>
        <p:cNvGrpSpPr/>
        <p:nvPr/>
      </p:nvGrpSpPr>
      <p:grpSpPr>
        <a:xfrm>
          <a:off x="0" y="0"/>
          <a:ext cx="0" cy="0"/>
          <a:chOff x="0" y="0"/>
          <a:chExt cx="0" cy="0"/>
        </a:xfrm>
      </p:grpSpPr>
      <p:sp>
        <p:nvSpPr>
          <p:cNvPr id="2" name="Espace réservé pour une image  17">
            <a:extLst>
              <a:ext uri="{FF2B5EF4-FFF2-40B4-BE49-F238E27FC236}">
                <a16:creationId xmlns:a16="http://schemas.microsoft.com/office/drawing/2014/main" id="{6F4E3D34-E956-0DD4-7A46-FDA235821652}"/>
              </a:ext>
            </a:extLst>
          </p:cNvPr>
          <p:cNvSpPr>
            <a:spLocks noGrp="1"/>
          </p:cNvSpPr>
          <p:nvPr>
            <p:ph type="pic" sz="quarter" idx="22"/>
          </p:nvPr>
        </p:nvSpPr>
        <p:spPr>
          <a:xfrm>
            <a:off x="912938" y="1964045"/>
            <a:ext cx="841663" cy="831988"/>
          </a:xfrm>
        </p:spPr>
        <p:txBody>
          <a:bodyPr/>
          <a:lstStyle/>
          <a:p>
            <a:endParaRPr lang="fr-FR" dirty="0"/>
          </a:p>
        </p:txBody>
      </p:sp>
      <p:sp>
        <p:nvSpPr>
          <p:cNvPr id="21" name="Espace réservé du texte 16">
            <a:extLst>
              <a:ext uri="{FF2B5EF4-FFF2-40B4-BE49-F238E27FC236}">
                <a16:creationId xmlns:a16="http://schemas.microsoft.com/office/drawing/2014/main" id="{D73C4327-951D-986C-3569-FAE23F563E6C}"/>
              </a:ext>
            </a:extLst>
          </p:cNvPr>
          <p:cNvSpPr>
            <a:spLocks noGrp="1"/>
          </p:cNvSpPr>
          <p:nvPr>
            <p:ph type="body" sz="quarter" idx="44" hasCustomPrompt="1"/>
          </p:nvPr>
        </p:nvSpPr>
        <p:spPr>
          <a:xfrm>
            <a:off x="912938" y="3807617"/>
            <a:ext cx="2471990" cy="1215937"/>
          </a:xfrm>
        </p:spPr>
        <p:txBody>
          <a:bodyPr wrap="square" lIns="0" tIns="0" rIns="0" bIns="0" anchor="t">
            <a:normAutofit/>
          </a:bodyPr>
          <a:lstStyle>
            <a:lvl1pPr marL="0" indent="0" algn="l">
              <a:lnSpc>
                <a:spcPts val="15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3" name="Espace réservé du texte 16">
            <a:extLst>
              <a:ext uri="{FF2B5EF4-FFF2-40B4-BE49-F238E27FC236}">
                <a16:creationId xmlns:a16="http://schemas.microsoft.com/office/drawing/2014/main" id="{224302E0-E25B-AF13-1DD0-F90538D96AE3}"/>
              </a:ext>
            </a:extLst>
          </p:cNvPr>
          <p:cNvSpPr>
            <a:spLocks noGrp="1"/>
          </p:cNvSpPr>
          <p:nvPr>
            <p:ph type="body" sz="quarter" idx="10" hasCustomPrompt="1"/>
          </p:nvPr>
        </p:nvSpPr>
        <p:spPr>
          <a:xfrm>
            <a:off x="912938" y="3338440"/>
            <a:ext cx="2195543" cy="357095"/>
          </a:xfrm>
        </p:spPr>
        <p:txBody>
          <a:bodyPr wrap="square" lIns="0" tIns="0" rIns="0" bIns="0" anchor="t">
            <a:normAutofit/>
          </a:bodyPr>
          <a:lstStyle>
            <a:lvl1pPr marL="0" indent="0" algn="l">
              <a:lnSpc>
                <a:spcPts val="1500"/>
              </a:lnSpc>
              <a:buNone/>
              <a:defRPr sz="2400" b="0" i="0">
                <a:solidFill>
                  <a:schemeClr val="tx1"/>
                </a:solidFill>
                <a:latin typeface="Aptos" panose="020B0004020202020204" pitchFamily="34" charset="0"/>
              </a:defRPr>
            </a:lvl1pPr>
          </a:lstStyle>
          <a:p>
            <a:pPr lvl="0"/>
            <a:r>
              <a:rPr lang="fr-FR" dirty="0"/>
              <a:t>Section primaire</a:t>
            </a:r>
          </a:p>
        </p:txBody>
      </p:sp>
      <p:sp>
        <p:nvSpPr>
          <p:cNvPr id="34" name="Espace réservé pour une image  17">
            <a:extLst>
              <a:ext uri="{FF2B5EF4-FFF2-40B4-BE49-F238E27FC236}">
                <a16:creationId xmlns:a16="http://schemas.microsoft.com/office/drawing/2014/main" id="{B38790C0-7B70-F1C5-4009-DD0ADBB14E70}"/>
              </a:ext>
            </a:extLst>
          </p:cNvPr>
          <p:cNvSpPr>
            <a:spLocks noGrp="1"/>
          </p:cNvSpPr>
          <p:nvPr>
            <p:ph type="pic" sz="quarter" idx="45"/>
          </p:nvPr>
        </p:nvSpPr>
        <p:spPr>
          <a:xfrm>
            <a:off x="4972013" y="1964046"/>
            <a:ext cx="841663" cy="831988"/>
          </a:xfrm>
        </p:spPr>
        <p:txBody>
          <a:bodyPr/>
          <a:lstStyle/>
          <a:p>
            <a:endParaRPr lang="fr-FR" dirty="0"/>
          </a:p>
        </p:txBody>
      </p:sp>
      <p:sp>
        <p:nvSpPr>
          <p:cNvPr id="35" name="Espace réservé du texte 16">
            <a:extLst>
              <a:ext uri="{FF2B5EF4-FFF2-40B4-BE49-F238E27FC236}">
                <a16:creationId xmlns:a16="http://schemas.microsoft.com/office/drawing/2014/main" id="{1C79E6DD-80B4-2634-6A88-26FD532F74AE}"/>
              </a:ext>
            </a:extLst>
          </p:cNvPr>
          <p:cNvSpPr>
            <a:spLocks noGrp="1"/>
          </p:cNvSpPr>
          <p:nvPr>
            <p:ph type="body" sz="quarter" idx="46" hasCustomPrompt="1"/>
          </p:nvPr>
        </p:nvSpPr>
        <p:spPr>
          <a:xfrm>
            <a:off x="4972013" y="3807617"/>
            <a:ext cx="2471990" cy="1215937"/>
          </a:xfrm>
        </p:spPr>
        <p:txBody>
          <a:bodyPr wrap="square" lIns="0" tIns="0" rIns="0" bIns="0" anchor="t">
            <a:normAutofit/>
          </a:bodyPr>
          <a:lstStyle>
            <a:lvl1pPr marL="0" indent="0" algn="l">
              <a:lnSpc>
                <a:spcPts val="15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36" name="Espace réservé du texte 16">
            <a:extLst>
              <a:ext uri="{FF2B5EF4-FFF2-40B4-BE49-F238E27FC236}">
                <a16:creationId xmlns:a16="http://schemas.microsoft.com/office/drawing/2014/main" id="{A591B4B5-E993-F20C-82C7-9E5073C0D10B}"/>
              </a:ext>
            </a:extLst>
          </p:cNvPr>
          <p:cNvSpPr>
            <a:spLocks noGrp="1"/>
          </p:cNvSpPr>
          <p:nvPr>
            <p:ph type="body" sz="quarter" idx="47" hasCustomPrompt="1"/>
          </p:nvPr>
        </p:nvSpPr>
        <p:spPr>
          <a:xfrm>
            <a:off x="4972013" y="3338440"/>
            <a:ext cx="2195543" cy="357095"/>
          </a:xfrm>
        </p:spPr>
        <p:txBody>
          <a:bodyPr wrap="square" lIns="0" tIns="0" rIns="0" bIns="0" anchor="t">
            <a:normAutofit/>
          </a:bodyPr>
          <a:lstStyle>
            <a:lvl1pPr marL="0" indent="0" algn="l">
              <a:lnSpc>
                <a:spcPts val="1500"/>
              </a:lnSpc>
              <a:buNone/>
              <a:defRPr sz="2400" b="0" i="0">
                <a:solidFill>
                  <a:schemeClr val="tx1"/>
                </a:solidFill>
                <a:latin typeface="Aptos" panose="020B0004020202020204" pitchFamily="34" charset="0"/>
              </a:defRPr>
            </a:lvl1pPr>
          </a:lstStyle>
          <a:p>
            <a:pPr lvl="0"/>
            <a:r>
              <a:rPr lang="fr-FR" dirty="0"/>
              <a:t>Section primaire</a:t>
            </a:r>
          </a:p>
        </p:txBody>
      </p:sp>
      <p:cxnSp>
        <p:nvCxnSpPr>
          <p:cNvPr id="40" name="Connecteur droit 39">
            <a:extLst>
              <a:ext uri="{FF2B5EF4-FFF2-40B4-BE49-F238E27FC236}">
                <a16:creationId xmlns:a16="http://schemas.microsoft.com/office/drawing/2014/main" id="{6B83B335-987A-A849-BCA1-34AF31F283E8}"/>
              </a:ext>
            </a:extLst>
          </p:cNvPr>
          <p:cNvCxnSpPr>
            <a:cxnSpLocks/>
          </p:cNvCxnSpPr>
          <p:nvPr userDrawn="1"/>
        </p:nvCxnSpPr>
        <p:spPr>
          <a:xfrm flipV="1">
            <a:off x="621481" y="1909955"/>
            <a:ext cx="0" cy="3113599"/>
          </a:xfrm>
          <a:prstGeom prst="line">
            <a:avLst/>
          </a:prstGeom>
          <a:ln w="12700">
            <a:gradFill>
              <a:gsLst>
                <a:gs pos="30000">
                  <a:srgbClr val="FFC9A9"/>
                </a:gs>
                <a:gs pos="0">
                  <a:schemeClr val="accent1">
                    <a:lumMod val="5000"/>
                    <a:lumOff val="9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sp>
        <p:nvSpPr>
          <p:cNvPr id="41" name="Espace réservé pour une image  17">
            <a:extLst>
              <a:ext uri="{FF2B5EF4-FFF2-40B4-BE49-F238E27FC236}">
                <a16:creationId xmlns:a16="http://schemas.microsoft.com/office/drawing/2014/main" id="{58E683AA-DF83-877C-F487-69B4944DD5A6}"/>
              </a:ext>
            </a:extLst>
          </p:cNvPr>
          <p:cNvSpPr>
            <a:spLocks noGrp="1"/>
          </p:cNvSpPr>
          <p:nvPr>
            <p:ph type="pic" sz="quarter" idx="48"/>
          </p:nvPr>
        </p:nvSpPr>
        <p:spPr>
          <a:xfrm>
            <a:off x="8934104" y="1909955"/>
            <a:ext cx="841663" cy="831988"/>
          </a:xfrm>
        </p:spPr>
        <p:txBody>
          <a:bodyPr/>
          <a:lstStyle/>
          <a:p>
            <a:endParaRPr lang="fr-FR" dirty="0"/>
          </a:p>
        </p:txBody>
      </p:sp>
      <p:sp>
        <p:nvSpPr>
          <p:cNvPr id="42" name="Espace réservé du texte 16">
            <a:extLst>
              <a:ext uri="{FF2B5EF4-FFF2-40B4-BE49-F238E27FC236}">
                <a16:creationId xmlns:a16="http://schemas.microsoft.com/office/drawing/2014/main" id="{B199AEA7-7177-7C96-3C09-3BE10F8D55C2}"/>
              </a:ext>
            </a:extLst>
          </p:cNvPr>
          <p:cNvSpPr>
            <a:spLocks noGrp="1"/>
          </p:cNvSpPr>
          <p:nvPr>
            <p:ph type="body" sz="quarter" idx="49" hasCustomPrompt="1"/>
          </p:nvPr>
        </p:nvSpPr>
        <p:spPr>
          <a:xfrm>
            <a:off x="8934104" y="3753526"/>
            <a:ext cx="2471990" cy="1215937"/>
          </a:xfrm>
        </p:spPr>
        <p:txBody>
          <a:bodyPr wrap="square" lIns="0" tIns="0" rIns="0" bIns="0" anchor="t">
            <a:normAutofit/>
          </a:bodyPr>
          <a:lstStyle>
            <a:lvl1pPr marL="0" indent="0" algn="l">
              <a:lnSpc>
                <a:spcPts val="1500"/>
              </a:lnSpc>
              <a:buNone/>
              <a:defRPr sz="16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43" name="Espace réservé du texte 16">
            <a:extLst>
              <a:ext uri="{FF2B5EF4-FFF2-40B4-BE49-F238E27FC236}">
                <a16:creationId xmlns:a16="http://schemas.microsoft.com/office/drawing/2014/main" id="{1FE020D9-A1F9-EF7D-BC95-AD6428C07349}"/>
              </a:ext>
            </a:extLst>
          </p:cNvPr>
          <p:cNvSpPr>
            <a:spLocks noGrp="1"/>
          </p:cNvSpPr>
          <p:nvPr>
            <p:ph type="body" sz="quarter" idx="50" hasCustomPrompt="1"/>
          </p:nvPr>
        </p:nvSpPr>
        <p:spPr>
          <a:xfrm>
            <a:off x="8934104" y="3284349"/>
            <a:ext cx="2195543" cy="357095"/>
          </a:xfrm>
        </p:spPr>
        <p:txBody>
          <a:bodyPr wrap="square" lIns="0" tIns="0" rIns="0" bIns="0" anchor="t">
            <a:normAutofit/>
          </a:bodyPr>
          <a:lstStyle>
            <a:lvl1pPr marL="0" indent="0" algn="l">
              <a:lnSpc>
                <a:spcPts val="1500"/>
              </a:lnSpc>
              <a:buNone/>
              <a:defRPr sz="2400" b="0" i="0">
                <a:solidFill>
                  <a:schemeClr val="tx1"/>
                </a:solidFill>
                <a:latin typeface="Aptos" panose="020B0004020202020204" pitchFamily="34" charset="0"/>
              </a:defRPr>
            </a:lvl1pPr>
          </a:lstStyle>
          <a:p>
            <a:pPr lvl="0"/>
            <a:r>
              <a:rPr lang="fr-FR" dirty="0"/>
              <a:t>Section primaire</a:t>
            </a:r>
          </a:p>
        </p:txBody>
      </p:sp>
      <p:sp>
        <p:nvSpPr>
          <p:cNvPr id="3" name="Titre 1">
            <a:extLst>
              <a:ext uri="{FF2B5EF4-FFF2-40B4-BE49-F238E27FC236}">
                <a16:creationId xmlns:a16="http://schemas.microsoft.com/office/drawing/2014/main" id="{0375F403-9E4E-467E-FC29-ACC1D17ECB71}"/>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4" name="Sous-titre 2">
            <a:extLst>
              <a:ext uri="{FF2B5EF4-FFF2-40B4-BE49-F238E27FC236}">
                <a16:creationId xmlns:a16="http://schemas.microsoft.com/office/drawing/2014/main" id="{40E530EF-D6DF-43F1-DF75-F8FD9468AFCA}"/>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5" name="Espace réservé du numéro de diapositive 5">
            <a:extLst>
              <a:ext uri="{FF2B5EF4-FFF2-40B4-BE49-F238E27FC236}">
                <a16:creationId xmlns:a16="http://schemas.microsoft.com/office/drawing/2014/main" id="{413689CE-C32D-0B5D-456C-8F53C9EC7F0D}"/>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6" name="Connecteur droit 5">
            <a:extLst>
              <a:ext uri="{FF2B5EF4-FFF2-40B4-BE49-F238E27FC236}">
                <a16:creationId xmlns:a16="http://schemas.microsoft.com/office/drawing/2014/main" id="{F5F2FB90-653F-215B-1E16-AB222002F2EA}"/>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8" name="Image 7" descr="Une image contenant Police, Graphique, logo, graphisme&#10;&#10;Le contenu généré par l’IA peut être incorrect.">
            <a:extLst>
              <a:ext uri="{FF2B5EF4-FFF2-40B4-BE49-F238E27FC236}">
                <a16:creationId xmlns:a16="http://schemas.microsoft.com/office/drawing/2014/main" id="{38DBF346-740A-5052-F6AA-97B6C93D815C}"/>
              </a:ext>
            </a:extLst>
          </p:cNvPr>
          <p:cNvPicPr>
            <a:picLocks noChangeAspect="1"/>
          </p:cNvPicPr>
          <p:nvPr userDrawn="1"/>
        </p:nvPicPr>
        <p:blipFill>
          <a:blip r:embed="rId2"/>
          <a:stretch>
            <a:fillRect/>
          </a:stretch>
        </p:blipFill>
        <p:spPr>
          <a:xfrm>
            <a:off x="10818805" y="6193415"/>
            <a:ext cx="1119756" cy="629986"/>
          </a:xfrm>
          <a:prstGeom prst="rect">
            <a:avLst/>
          </a:prstGeom>
        </p:spPr>
      </p:pic>
      <p:cxnSp>
        <p:nvCxnSpPr>
          <p:cNvPr id="15" name="Connecteur droit 14">
            <a:extLst>
              <a:ext uri="{FF2B5EF4-FFF2-40B4-BE49-F238E27FC236}">
                <a16:creationId xmlns:a16="http://schemas.microsoft.com/office/drawing/2014/main" id="{EEDC8177-B9A1-83B4-9824-F715333E38B6}"/>
              </a:ext>
            </a:extLst>
          </p:cNvPr>
          <p:cNvCxnSpPr>
            <a:cxnSpLocks/>
          </p:cNvCxnSpPr>
          <p:nvPr userDrawn="1"/>
        </p:nvCxnSpPr>
        <p:spPr>
          <a:xfrm flipV="1">
            <a:off x="4652678" y="1964045"/>
            <a:ext cx="0" cy="3113599"/>
          </a:xfrm>
          <a:prstGeom prst="line">
            <a:avLst/>
          </a:prstGeom>
          <a:ln w="12700">
            <a:gradFill>
              <a:gsLst>
                <a:gs pos="30000">
                  <a:srgbClr val="FFC9A9"/>
                </a:gs>
                <a:gs pos="0">
                  <a:schemeClr val="accent1">
                    <a:lumMod val="5000"/>
                    <a:lumOff val="9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F81EECF0-972A-9693-A061-350981BEF4FF}"/>
              </a:ext>
            </a:extLst>
          </p:cNvPr>
          <p:cNvCxnSpPr>
            <a:cxnSpLocks/>
          </p:cNvCxnSpPr>
          <p:nvPr userDrawn="1"/>
        </p:nvCxnSpPr>
        <p:spPr>
          <a:xfrm flipV="1">
            <a:off x="8614769" y="1909955"/>
            <a:ext cx="0" cy="3113599"/>
          </a:xfrm>
          <a:prstGeom prst="line">
            <a:avLst/>
          </a:prstGeom>
          <a:ln w="12700">
            <a:gradFill>
              <a:gsLst>
                <a:gs pos="30000">
                  <a:srgbClr val="FFC9A9"/>
                </a:gs>
                <a:gs pos="0">
                  <a:schemeClr val="accent1">
                    <a:lumMod val="5000"/>
                    <a:lumOff val="95000"/>
                  </a:schemeClr>
                </a:gs>
                <a:gs pos="100000">
                  <a:schemeClr val="tx1"/>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9117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u_Picto_08">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5635F1A-9E7E-A2AA-B97E-29249D310482}"/>
              </a:ext>
            </a:extLst>
          </p:cNvPr>
          <p:cNvPicPr>
            <a:picLocks noChangeAspect="1"/>
          </p:cNvPicPr>
          <p:nvPr userDrawn="1"/>
        </p:nvPicPr>
        <p:blipFill>
          <a:blip r:embed="rId2"/>
          <a:srcRect/>
          <a:stretch/>
        </p:blipFill>
        <p:spPr>
          <a:xfrm rot="10800000">
            <a:off x="1194" y="672"/>
            <a:ext cx="12190806" cy="6857328"/>
          </a:xfrm>
          <a:prstGeom prst="rect">
            <a:avLst/>
          </a:prstGeom>
        </p:spPr>
      </p:pic>
      <p:cxnSp>
        <p:nvCxnSpPr>
          <p:cNvPr id="20" name="Connecteur droit 19">
            <a:extLst>
              <a:ext uri="{FF2B5EF4-FFF2-40B4-BE49-F238E27FC236}">
                <a16:creationId xmlns:a16="http://schemas.microsoft.com/office/drawing/2014/main" id="{061A48D8-92DA-2D3D-4321-B36CFAB405D8}"/>
              </a:ext>
            </a:extLst>
          </p:cNvPr>
          <p:cNvCxnSpPr>
            <a:cxnSpLocks/>
          </p:cNvCxnSpPr>
          <p:nvPr userDrawn="1"/>
        </p:nvCxnSpPr>
        <p:spPr>
          <a:xfrm flipH="1">
            <a:off x="389310" y="991773"/>
            <a:ext cx="3784476" cy="964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 name="Titre 1">
            <a:extLst>
              <a:ext uri="{FF2B5EF4-FFF2-40B4-BE49-F238E27FC236}">
                <a16:creationId xmlns:a16="http://schemas.microsoft.com/office/drawing/2014/main" id="{D85F8F84-A1B8-76FE-25F6-95178BACF12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bg1"/>
                </a:solidFill>
                <a:latin typeface="Aptos" panose="020B0004020202020204" pitchFamily="34" charset="0"/>
              </a:defRPr>
            </a:lvl1pPr>
          </a:lstStyle>
          <a:p>
            <a:r>
              <a:rPr lang="fr-FR" dirty="0"/>
              <a:t>Titre de la slide</a:t>
            </a:r>
          </a:p>
        </p:txBody>
      </p:sp>
      <p:sp>
        <p:nvSpPr>
          <p:cNvPr id="9" name="Sous-titre 2">
            <a:extLst>
              <a:ext uri="{FF2B5EF4-FFF2-40B4-BE49-F238E27FC236}">
                <a16:creationId xmlns:a16="http://schemas.microsoft.com/office/drawing/2014/main" id="{4829A5D8-1518-6F71-5A62-83D8C8936D6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3" name="Espace réservé du numéro de diapositive 5">
            <a:extLst>
              <a:ext uri="{FF2B5EF4-FFF2-40B4-BE49-F238E27FC236}">
                <a16:creationId xmlns:a16="http://schemas.microsoft.com/office/drawing/2014/main" id="{B469D92D-0BD5-59F5-6428-DC92257D10EC}"/>
              </a:ext>
            </a:extLst>
          </p:cNvPr>
          <p:cNvSpPr>
            <a:spLocks noGrp="1"/>
          </p:cNvSpPr>
          <p:nvPr>
            <p:ph type="sldNum" sz="quarter" idx="12"/>
          </p:nvPr>
        </p:nvSpPr>
        <p:spPr>
          <a:xfrm>
            <a:off x="291483" y="6372185"/>
            <a:ext cx="529627" cy="319824"/>
          </a:xfrm>
        </p:spPr>
        <p:txBody>
          <a:bodyPr/>
          <a:lstStyle>
            <a:lvl1pPr algn="l">
              <a:defRPr sz="1100" b="0" i="0">
                <a:solidFill>
                  <a:schemeClr val="bg1"/>
                </a:solidFill>
                <a:latin typeface="Aptos" panose="020B0004020202020204" pitchFamily="34" charset="0"/>
              </a:defRPr>
            </a:lvl1pPr>
          </a:lstStyle>
          <a:p>
            <a:fld id="{B470F478-1934-8E47-8658-775058315B69}" type="slidenum">
              <a:rPr lang="fr-FR" smtClean="0"/>
              <a:pPr/>
              <a:t>‹N°›</a:t>
            </a:fld>
            <a:endParaRPr lang="fr-FR" dirty="0">
              <a:solidFill>
                <a:schemeClr val="bg1"/>
              </a:solidFill>
            </a:endParaRPr>
          </a:p>
        </p:txBody>
      </p:sp>
      <p:sp>
        <p:nvSpPr>
          <p:cNvPr id="2" name="Espace réservé pour une image  17">
            <a:extLst>
              <a:ext uri="{FF2B5EF4-FFF2-40B4-BE49-F238E27FC236}">
                <a16:creationId xmlns:a16="http://schemas.microsoft.com/office/drawing/2014/main" id="{6F4E3D34-E956-0DD4-7A46-FDA235821652}"/>
              </a:ext>
            </a:extLst>
          </p:cNvPr>
          <p:cNvSpPr>
            <a:spLocks noGrp="1"/>
          </p:cNvSpPr>
          <p:nvPr>
            <p:ph type="pic" sz="quarter" idx="22"/>
          </p:nvPr>
        </p:nvSpPr>
        <p:spPr>
          <a:xfrm>
            <a:off x="419589" y="1909955"/>
            <a:ext cx="3587480" cy="2430233"/>
          </a:xfrm>
        </p:spPr>
        <p:txBody>
          <a:bodyPr/>
          <a:lstStyle/>
          <a:p>
            <a:endParaRPr lang="fr-FR" dirty="0"/>
          </a:p>
        </p:txBody>
      </p:sp>
      <p:sp>
        <p:nvSpPr>
          <p:cNvPr id="4" name="Rectangle 3">
            <a:extLst>
              <a:ext uri="{FF2B5EF4-FFF2-40B4-BE49-F238E27FC236}">
                <a16:creationId xmlns:a16="http://schemas.microsoft.com/office/drawing/2014/main" id="{055FEE17-A60A-E8A1-C151-3815F2D300E6}"/>
              </a:ext>
            </a:extLst>
          </p:cNvPr>
          <p:cNvSpPr/>
          <p:nvPr userDrawn="1"/>
        </p:nvSpPr>
        <p:spPr>
          <a:xfrm>
            <a:off x="409704" y="4351225"/>
            <a:ext cx="3597365" cy="819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space réservé du texte 16">
            <a:extLst>
              <a:ext uri="{FF2B5EF4-FFF2-40B4-BE49-F238E27FC236}">
                <a16:creationId xmlns:a16="http://schemas.microsoft.com/office/drawing/2014/main" id="{D73C4327-951D-986C-3569-FAE23F563E6C}"/>
              </a:ext>
            </a:extLst>
          </p:cNvPr>
          <p:cNvSpPr>
            <a:spLocks noGrp="1"/>
          </p:cNvSpPr>
          <p:nvPr>
            <p:ph type="body" sz="quarter" idx="44" hasCustomPrompt="1"/>
          </p:nvPr>
        </p:nvSpPr>
        <p:spPr>
          <a:xfrm>
            <a:off x="538064" y="4622363"/>
            <a:ext cx="2471990" cy="401191"/>
          </a:xfrm>
        </p:spPr>
        <p:txBody>
          <a:bodyPr wrap="square" lIns="0" tIns="0" rIns="0" bIns="0" anchor="t">
            <a:normAutofit/>
          </a:bodyPr>
          <a:lstStyle>
            <a:lvl1pPr marL="0" indent="0" algn="l">
              <a:lnSpc>
                <a:spcPts val="1500"/>
              </a:lnSpc>
              <a:buNone/>
              <a:defRPr sz="9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3" name="Espace réservé du texte 16">
            <a:extLst>
              <a:ext uri="{FF2B5EF4-FFF2-40B4-BE49-F238E27FC236}">
                <a16:creationId xmlns:a16="http://schemas.microsoft.com/office/drawing/2014/main" id="{224302E0-E25B-AF13-1DD0-F90538D96AE3}"/>
              </a:ext>
            </a:extLst>
          </p:cNvPr>
          <p:cNvSpPr>
            <a:spLocks noGrp="1"/>
          </p:cNvSpPr>
          <p:nvPr>
            <p:ph type="body" sz="quarter" idx="10" hasCustomPrompt="1"/>
          </p:nvPr>
        </p:nvSpPr>
        <p:spPr>
          <a:xfrm>
            <a:off x="538064" y="4406100"/>
            <a:ext cx="2195543" cy="206703"/>
          </a:xfrm>
        </p:spPr>
        <p:txBody>
          <a:bodyPr wrap="square" lIns="0" tIns="0" rIns="0" bIns="0" anchor="t">
            <a:normAutofit/>
          </a:bodyPr>
          <a:lstStyle>
            <a:lvl1pPr marL="0" indent="0" algn="l">
              <a:lnSpc>
                <a:spcPts val="1500"/>
              </a:lnSpc>
              <a:buNone/>
              <a:defRPr sz="1200" b="0" i="0">
                <a:solidFill>
                  <a:schemeClr val="accent5"/>
                </a:solidFill>
                <a:latin typeface="Aptos" panose="020B0004020202020204" pitchFamily="34" charset="0"/>
              </a:defRPr>
            </a:lvl1pPr>
          </a:lstStyle>
          <a:p>
            <a:pPr lvl="0"/>
            <a:r>
              <a:rPr lang="fr-FR" dirty="0"/>
              <a:t>Titre </a:t>
            </a:r>
            <a:r>
              <a:rPr lang="fr-FR" dirty="0" err="1"/>
              <a:t>event</a:t>
            </a:r>
            <a:endParaRPr lang="fr-FR" dirty="0"/>
          </a:p>
        </p:txBody>
      </p:sp>
      <p:sp>
        <p:nvSpPr>
          <p:cNvPr id="6" name="Espace réservé pour une image  17">
            <a:extLst>
              <a:ext uri="{FF2B5EF4-FFF2-40B4-BE49-F238E27FC236}">
                <a16:creationId xmlns:a16="http://schemas.microsoft.com/office/drawing/2014/main" id="{9F739880-F0B7-D7A1-7FE6-46443C0ED7F2}"/>
              </a:ext>
            </a:extLst>
          </p:cNvPr>
          <p:cNvSpPr>
            <a:spLocks noGrp="1"/>
          </p:cNvSpPr>
          <p:nvPr>
            <p:ph type="pic" sz="quarter" idx="45"/>
          </p:nvPr>
        </p:nvSpPr>
        <p:spPr>
          <a:xfrm>
            <a:off x="4367902" y="1898918"/>
            <a:ext cx="3587480" cy="2430233"/>
          </a:xfrm>
        </p:spPr>
        <p:txBody>
          <a:bodyPr/>
          <a:lstStyle/>
          <a:p>
            <a:endParaRPr lang="fr-FR" dirty="0"/>
          </a:p>
        </p:txBody>
      </p:sp>
      <p:sp>
        <p:nvSpPr>
          <p:cNvPr id="8" name="Rectangle 7">
            <a:extLst>
              <a:ext uri="{FF2B5EF4-FFF2-40B4-BE49-F238E27FC236}">
                <a16:creationId xmlns:a16="http://schemas.microsoft.com/office/drawing/2014/main" id="{92D900D8-3B8E-CFCA-D2D0-C4B2195F8B03}"/>
              </a:ext>
            </a:extLst>
          </p:cNvPr>
          <p:cNvSpPr/>
          <p:nvPr userDrawn="1"/>
        </p:nvSpPr>
        <p:spPr>
          <a:xfrm>
            <a:off x="4358017" y="4340188"/>
            <a:ext cx="3597365" cy="819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texte 16">
            <a:extLst>
              <a:ext uri="{FF2B5EF4-FFF2-40B4-BE49-F238E27FC236}">
                <a16:creationId xmlns:a16="http://schemas.microsoft.com/office/drawing/2014/main" id="{BB709B97-03CA-5C69-E693-7350B210881D}"/>
              </a:ext>
            </a:extLst>
          </p:cNvPr>
          <p:cNvSpPr>
            <a:spLocks noGrp="1"/>
          </p:cNvSpPr>
          <p:nvPr>
            <p:ph type="body" sz="quarter" idx="46" hasCustomPrompt="1"/>
          </p:nvPr>
        </p:nvSpPr>
        <p:spPr>
          <a:xfrm>
            <a:off x="4486377" y="4611326"/>
            <a:ext cx="2471990" cy="401191"/>
          </a:xfrm>
        </p:spPr>
        <p:txBody>
          <a:bodyPr wrap="square" lIns="0" tIns="0" rIns="0" bIns="0" anchor="t">
            <a:normAutofit/>
          </a:bodyPr>
          <a:lstStyle>
            <a:lvl1pPr marL="0" indent="0" algn="l">
              <a:lnSpc>
                <a:spcPts val="1500"/>
              </a:lnSpc>
              <a:buNone/>
              <a:defRPr sz="9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11" name="Espace réservé du texte 16">
            <a:extLst>
              <a:ext uri="{FF2B5EF4-FFF2-40B4-BE49-F238E27FC236}">
                <a16:creationId xmlns:a16="http://schemas.microsoft.com/office/drawing/2014/main" id="{3548B640-042B-7027-6635-907E6D7B9717}"/>
              </a:ext>
            </a:extLst>
          </p:cNvPr>
          <p:cNvSpPr>
            <a:spLocks noGrp="1"/>
          </p:cNvSpPr>
          <p:nvPr>
            <p:ph type="body" sz="quarter" idx="47" hasCustomPrompt="1"/>
          </p:nvPr>
        </p:nvSpPr>
        <p:spPr>
          <a:xfrm>
            <a:off x="4486377" y="4395063"/>
            <a:ext cx="2195543" cy="206703"/>
          </a:xfrm>
        </p:spPr>
        <p:txBody>
          <a:bodyPr wrap="square" lIns="0" tIns="0" rIns="0" bIns="0" anchor="t">
            <a:normAutofit/>
          </a:bodyPr>
          <a:lstStyle>
            <a:lvl1pPr marL="0" indent="0" algn="l">
              <a:lnSpc>
                <a:spcPts val="1500"/>
              </a:lnSpc>
              <a:buNone/>
              <a:defRPr sz="1200" b="0" i="0">
                <a:solidFill>
                  <a:schemeClr val="accent5"/>
                </a:solidFill>
                <a:latin typeface="Aptos" panose="020B0004020202020204" pitchFamily="34" charset="0"/>
              </a:defRPr>
            </a:lvl1pPr>
          </a:lstStyle>
          <a:p>
            <a:pPr lvl="0"/>
            <a:r>
              <a:rPr lang="fr-FR" dirty="0"/>
              <a:t>Titre </a:t>
            </a:r>
            <a:r>
              <a:rPr lang="fr-FR" dirty="0" err="1"/>
              <a:t>event</a:t>
            </a:r>
            <a:endParaRPr lang="fr-FR" dirty="0"/>
          </a:p>
        </p:txBody>
      </p:sp>
      <p:sp>
        <p:nvSpPr>
          <p:cNvPr id="12" name="Espace réservé pour une image  17">
            <a:extLst>
              <a:ext uri="{FF2B5EF4-FFF2-40B4-BE49-F238E27FC236}">
                <a16:creationId xmlns:a16="http://schemas.microsoft.com/office/drawing/2014/main" id="{62BF3AEE-9B1D-9F1E-9260-25644A7EE671}"/>
              </a:ext>
            </a:extLst>
          </p:cNvPr>
          <p:cNvSpPr>
            <a:spLocks noGrp="1"/>
          </p:cNvSpPr>
          <p:nvPr>
            <p:ph type="pic" sz="quarter" idx="48"/>
          </p:nvPr>
        </p:nvSpPr>
        <p:spPr>
          <a:xfrm>
            <a:off x="8194818" y="1887881"/>
            <a:ext cx="3587480" cy="2430233"/>
          </a:xfrm>
        </p:spPr>
        <p:txBody>
          <a:bodyPr/>
          <a:lstStyle/>
          <a:p>
            <a:endParaRPr lang="fr-FR" dirty="0"/>
          </a:p>
        </p:txBody>
      </p:sp>
      <p:sp>
        <p:nvSpPr>
          <p:cNvPr id="15" name="Rectangle 14">
            <a:extLst>
              <a:ext uri="{FF2B5EF4-FFF2-40B4-BE49-F238E27FC236}">
                <a16:creationId xmlns:a16="http://schemas.microsoft.com/office/drawing/2014/main" id="{56F2B709-F67F-0A8D-9CE7-228BC7DCFC9D}"/>
              </a:ext>
            </a:extLst>
          </p:cNvPr>
          <p:cNvSpPr/>
          <p:nvPr userDrawn="1"/>
        </p:nvSpPr>
        <p:spPr>
          <a:xfrm>
            <a:off x="8184933" y="4329151"/>
            <a:ext cx="3597365" cy="819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space réservé du texte 16">
            <a:extLst>
              <a:ext uri="{FF2B5EF4-FFF2-40B4-BE49-F238E27FC236}">
                <a16:creationId xmlns:a16="http://schemas.microsoft.com/office/drawing/2014/main" id="{316559AC-06E8-57BB-D2DC-D04643DBF64B}"/>
              </a:ext>
            </a:extLst>
          </p:cNvPr>
          <p:cNvSpPr>
            <a:spLocks noGrp="1"/>
          </p:cNvSpPr>
          <p:nvPr>
            <p:ph type="body" sz="quarter" idx="49" hasCustomPrompt="1"/>
          </p:nvPr>
        </p:nvSpPr>
        <p:spPr>
          <a:xfrm>
            <a:off x="8313293" y="4600289"/>
            <a:ext cx="2471990" cy="401191"/>
          </a:xfrm>
        </p:spPr>
        <p:txBody>
          <a:bodyPr wrap="square" lIns="0" tIns="0" rIns="0" bIns="0" anchor="t">
            <a:normAutofit/>
          </a:bodyPr>
          <a:lstStyle>
            <a:lvl1pPr marL="0" indent="0" algn="l">
              <a:lnSpc>
                <a:spcPts val="1500"/>
              </a:lnSpc>
              <a:buNone/>
              <a:defRPr sz="9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17" name="Espace réservé du texte 16">
            <a:extLst>
              <a:ext uri="{FF2B5EF4-FFF2-40B4-BE49-F238E27FC236}">
                <a16:creationId xmlns:a16="http://schemas.microsoft.com/office/drawing/2014/main" id="{6BFA3420-D54D-9239-6806-6CD5153A82CE}"/>
              </a:ext>
            </a:extLst>
          </p:cNvPr>
          <p:cNvSpPr>
            <a:spLocks noGrp="1"/>
          </p:cNvSpPr>
          <p:nvPr>
            <p:ph type="body" sz="quarter" idx="50" hasCustomPrompt="1"/>
          </p:nvPr>
        </p:nvSpPr>
        <p:spPr>
          <a:xfrm>
            <a:off x="8313293" y="4384026"/>
            <a:ext cx="2195543" cy="206703"/>
          </a:xfrm>
        </p:spPr>
        <p:txBody>
          <a:bodyPr wrap="square" lIns="0" tIns="0" rIns="0" bIns="0" anchor="t">
            <a:normAutofit/>
          </a:bodyPr>
          <a:lstStyle>
            <a:lvl1pPr marL="0" indent="0" algn="l">
              <a:lnSpc>
                <a:spcPts val="1500"/>
              </a:lnSpc>
              <a:buNone/>
              <a:defRPr sz="1200" b="0" i="0">
                <a:solidFill>
                  <a:schemeClr val="accent5"/>
                </a:solidFill>
                <a:latin typeface="Aptos" panose="020B0004020202020204" pitchFamily="34" charset="0"/>
              </a:defRPr>
            </a:lvl1pPr>
          </a:lstStyle>
          <a:p>
            <a:pPr lvl="0"/>
            <a:r>
              <a:rPr lang="fr-FR" dirty="0"/>
              <a:t>Titre </a:t>
            </a:r>
            <a:r>
              <a:rPr lang="fr-FR" dirty="0" err="1"/>
              <a:t>event</a:t>
            </a:r>
            <a:endParaRPr lang="fr-FR" dirty="0"/>
          </a:p>
        </p:txBody>
      </p:sp>
      <p:pic>
        <p:nvPicPr>
          <p:cNvPr id="18" name="Image 18">
            <a:extLst>
              <a:ext uri="{FF2B5EF4-FFF2-40B4-BE49-F238E27FC236}">
                <a16:creationId xmlns:a16="http://schemas.microsoft.com/office/drawing/2014/main" id="{5291A040-B649-EDD0-1606-BA84753B40C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10818805" y="6193559"/>
            <a:ext cx="1119755" cy="629697"/>
          </a:xfrm>
          <a:prstGeom prst="rect">
            <a:avLst/>
          </a:prstGeom>
        </p:spPr>
      </p:pic>
    </p:spTree>
    <p:extLst>
      <p:ext uri="{BB962C8B-B14F-4D97-AF65-F5344CB8AC3E}">
        <p14:creationId xmlns:p14="http://schemas.microsoft.com/office/powerpoint/2010/main" val="307517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0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457200" y="5610491"/>
            <a:ext cx="5053100" cy="631945"/>
          </a:xfrm>
        </p:spPr>
        <p:txBody>
          <a:bodyPr anchor="ctr">
            <a:noAutofit/>
          </a:bodyPr>
          <a:lstStyle>
            <a:lvl1pPr algn="l">
              <a:lnSpc>
                <a:spcPts val="6000"/>
              </a:lnSpc>
              <a:defRPr sz="3600" b="0" i="0">
                <a:solidFill>
                  <a:schemeClr val="tx2"/>
                </a:solidFill>
                <a:latin typeface="Aptos SemiBold" panose="020B0004020202020204" pitchFamily="34" charset="0"/>
              </a:defRPr>
            </a:lvl1pPr>
          </a:lstStyle>
          <a:p>
            <a:r>
              <a:rPr lang="fr-FR" dirty="0"/>
              <a:t>Titre de la présentation</a:t>
            </a:r>
          </a:p>
        </p:txBody>
      </p:sp>
      <p:sp>
        <p:nvSpPr>
          <p:cNvPr id="4" name="Espace réservé de la date 3">
            <a:extLst>
              <a:ext uri="{FF2B5EF4-FFF2-40B4-BE49-F238E27FC236}">
                <a16:creationId xmlns:a16="http://schemas.microsoft.com/office/drawing/2014/main" id="{0269AB77-36D8-4EA6-BEDB-5CF44C315BF9}"/>
              </a:ext>
            </a:extLst>
          </p:cNvPr>
          <p:cNvSpPr>
            <a:spLocks noGrp="1"/>
          </p:cNvSpPr>
          <p:nvPr>
            <p:ph type="dt" sz="half" idx="10"/>
          </p:nvPr>
        </p:nvSpPr>
        <p:spPr>
          <a:xfrm>
            <a:off x="457200" y="6179176"/>
            <a:ext cx="2743200" cy="631944"/>
          </a:xfrm>
        </p:spPr>
        <p:txBody>
          <a:bodyPr anchor="ctr"/>
          <a:lstStyle>
            <a:lvl1pPr algn="l">
              <a:defRPr sz="1400" spc="300">
                <a:solidFill>
                  <a:schemeClr val="tx1"/>
                </a:solidFill>
              </a:defRPr>
            </a:lvl1pPr>
          </a:lstStyle>
          <a:p>
            <a:endParaRPr lang="fr-FR" dirty="0"/>
          </a:p>
        </p:txBody>
      </p:sp>
      <p:pic>
        <p:nvPicPr>
          <p:cNvPr id="12" name="Image 11">
            <a:extLst>
              <a:ext uri="{FF2B5EF4-FFF2-40B4-BE49-F238E27FC236}">
                <a16:creationId xmlns:a16="http://schemas.microsoft.com/office/drawing/2014/main" id="{54B7A8CA-BBA6-9AC1-3AB0-70676B9A12E4}"/>
              </a:ext>
            </a:extLst>
          </p:cNvPr>
          <p:cNvPicPr>
            <a:picLocks noChangeAspect="1"/>
          </p:cNvPicPr>
          <p:nvPr userDrawn="1"/>
        </p:nvPicPr>
        <p:blipFill>
          <a:blip r:embed="rId2"/>
          <a:srcRect/>
          <a:stretch/>
        </p:blipFill>
        <p:spPr>
          <a:xfrm>
            <a:off x="8936285" y="5239291"/>
            <a:ext cx="3255714" cy="1831698"/>
          </a:xfrm>
          <a:prstGeom prst="rect">
            <a:avLst/>
          </a:prstGeom>
        </p:spPr>
      </p:pic>
      <p:sp>
        <p:nvSpPr>
          <p:cNvPr id="5" name="Espace réservé du contenu 6">
            <a:extLst>
              <a:ext uri="{FF2B5EF4-FFF2-40B4-BE49-F238E27FC236}">
                <a16:creationId xmlns:a16="http://schemas.microsoft.com/office/drawing/2014/main" id="{91F17007-7B20-41F5-9EC1-5C4F5F5281A4}"/>
              </a:ext>
            </a:extLst>
          </p:cNvPr>
          <p:cNvSpPr>
            <a:spLocks noGrp="1"/>
          </p:cNvSpPr>
          <p:nvPr>
            <p:ph sz="quarter" idx="11" hasCustomPrompt="1"/>
          </p:nvPr>
        </p:nvSpPr>
        <p:spPr>
          <a:xfrm>
            <a:off x="1" y="-1588"/>
            <a:ext cx="12228100" cy="5487498"/>
          </a:xfrm>
        </p:spPr>
        <p:txBody>
          <a:bodyPr anchor="ctr" anchorCtr="1">
            <a:normAutofit/>
          </a:bodyPr>
          <a:lstStyle>
            <a:lvl1pPr>
              <a:buNone/>
              <a:defRPr sz="1800">
                <a:solidFill>
                  <a:schemeClr val="tx2"/>
                </a:solidFill>
              </a:defRPr>
            </a:lvl1pPr>
          </a:lstStyle>
          <a:p>
            <a:pPr lvl="0"/>
            <a:r>
              <a:rPr lang="fr-BE" dirty="0"/>
              <a:t>Insérer une image </a:t>
            </a:r>
            <a:endParaRPr lang="fr-FR" dirty="0"/>
          </a:p>
        </p:txBody>
      </p:sp>
    </p:spTree>
    <p:extLst>
      <p:ext uri="{BB962C8B-B14F-4D97-AF65-F5344CB8AC3E}">
        <p14:creationId xmlns:p14="http://schemas.microsoft.com/office/powerpoint/2010/main" val="1001584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u_Picto_09">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598561-0A3A-0BF6-7784-1EEC6229959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pour une image  17">
            <a:extLst>
              <a:ext uri="{FF2B5EF4-FFF2-40B4-BE49-F238E27FC236}">
                <a16:creationId xmlns:a16="http://schemas.microsoft.com/office/drawing/2014/main" id="{6F4E3D34-E956-0DD4-7A46-FDA235821652}"/>
              </a:ext>
            </a:extLst>
          </p:cNvPr>
          <p:cNvSpPr>
            <a:spLocks noGrp="1"/>
          </p:cNvSpPr>
          <p:nvPr>
            <p:ph type="pic" sz="quarter" idx="22"/>
          </p:nvPr>
        </p:nvSpPr>
        <p:spPr>
          <a:xfrm>
            <a:off x="419589" y="1909955"/>
            <a:ext cx="3587480" cy="2430233"/>
          </a:xfrm>
        </p:spPr>
        <p:txBody>
          <a:bodyPr/>
          <a:lstStyle/>
          <a:p>
            <a:endParaRPr lang="fr-FR" dirty="0"/>
          </a:p>
        </p:txBody>
      </p:sp>
      <p:sp>
        <p:nvSpPr>
          <p:cNvPr id="4" name="Rectangle 3">
            <a:extLst>
              <a:ext uri="{FF2B5EF4-FFF2-40B4-BE49-F238E27FC236}">
                <a16:creationId xmlns:a16="http://schemas.microsoft.com/office/drawing/2014/main" id="{055FEE17-A60A-E8A1-C151-3815F2D300E6}"/>
              </a:ext>
            </a:extLst>
          </p:cNvPr>
          <p:cNvSpPr/>
          <p:nvPr userDrawn="1"/>
        </p:nvSpPr>
        <p:spPr>
          <a:xfrm>
            <a:off x="409704" y="4351225"/>
            <a:ext cx="3597365" cy="819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space réservé du texte 16">
            <a:extLst>
              <a:ext uri="{FF2B5EF4-FFF2-40B4-BE49-F238E27FC236}">
                <a16:creationId xmlns:a16="http://schemas.microsoft.com/office/drawing/2014/main" id="{D73C4327-951D-986C-3569-FAE23F563E6C}"/>
              </a:ext>
            </a:extLst>
          </p:cNvPr>
          <p:cNvSpPr>
            <a:spLocks noGrp="1"/>
          </p:cNvSpPr>
          <p:nvPr>
            <p:ph type="body" sz="quarter" idx="44" hasCustomPrompt="1"/>
          </p:nvPr>
        </p:nvSpPr>
        <p:spPr>
          <a:xfrm>
            <a:off x="538064" y="4622363"/>
            <a:ext cx="2471990" cy="401191"/>
          </a:xfrm>
        </p:spPr>
        <p:txBody>
          <a:bodyPr wrap="square" lIns="0" tIns="0" rIns="0" bIns="0" anchor="t">
            <a:normAutofit/>
          </a:bodyPr>
          <a:lstStyle>
            <a:lvl1pPr marL="0" indent="0" algn="l">
              <a:lnSpc>
                <a:spcPts val="1500"/>
              </a:lnSpc>
              <a:buNone/>
              <a:defRPr sz="9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3" name="Espace réservé du texte 16">
            <a:extLst>
              <a:ext uri="{FF2B5EF4-FFF2-40B4-BE49-F238E27FC236}">
                <a16:creationId xmlns:a16="http://schemas.microsoft.com/office/drawing/2014/main" id="{224302E0-E25B-AF13-1DD0-F90538D96AE3}"/>
              </a:ext>
            </a:extLst>
          </p:cNvPr>
          <p:cNvSpPr>
            <a:spLocks noGrp="1"/>
          </p:cNvSpPr>
          <p:nvPr>
            <p:ph type="body" sz="quarter" idx="10" hasCustomPrompt="1"/>
          </p:nvPr>
        </p:nvSpPr>
        <p:spPr>
          <a:xfrm>
            <a:off x="538064" y="4406100"/>
            <a:ext cx="2195543" cy="206703"/>
          </a:xfrm>
        </p:spPr>
        <p:txBody>
          <a:bodyPr wrap="square" lIns="0" tIns="0" rIns="0" bIns="0" anchor="t">
            <a:normAutofit/>
          </a:bodyPr>
          <a:lstStyle>
            <a:lvl1pPr marL="0" indent="0" algn="l">
              <a:lnSpc>
                <a:spcPts val="1500"/>
              </a:lnSpc>
              <a:buNone/>
              <a:defRPr sz="1200" b="0" i="0">
                <a:solidFill>
                  <a:schemeClr val="tx1"/>
                </a:solidFill>
                <a:latin typeface="Aptos" panose="020B0004020202020204" pitchFamily="34" charset="0"/>
              </a:defRPr>
            </a:lvl1pPr>
          </a:lstStyle>
          <a:p>
            <a:pPr lvl="0"/>
            <a:r>
              <a:rPr lang="fr-FR" dirty="0"/>
              <a:t>Titre </a:t>
            </a:r>
            <a:r>
              <a:rPr lang="fr-FR" dirty="0" err="1"/>
              <a:t>event</a:t>
            </a:r>
            <a:endParaRPr lang="fr-FR" dirty="0"/>
          </a:p>
        </p:txBody>
      </p:sp>
      <p:sp>
        <p:nvSpPr>
          <p:cNvPr id="6" name="Espace réservé pour une image  17">
            <a:extLst>
              <a:ext uri="{FF2B5EF4-FFF2-40B4-BE49-F238E27FC236}">
                <a16:creationId xmlns:a16="http://schemas.microsoft.com/office/drawing/2014/main" id="{9F739880-F0B7-D7A1-7FE6-46443C0ED7F2}"/>
              </a:ext>
            </a:extLst>
          </p:cNvPr>
          <p:cNvSpPr>
            <a:spLocks noGrp="1"/>
          </p:cNvSpPr>
          <p:nvPr>
            <p:ph type="pic" sz="quarter" idx="45"/>
          </p:nvPr>
        </p:nvSpPr>
        <p:spPr>
          <a:xfrm>
            <a:off x="4367902" y="1898918"/>
            <a:ext cx="3587480" cy="2430233"/>
          </a:xfrm>
        </p:spPr>
        <p:txBody>
          <a:bodyPr/>
          <a:lstStyle/>
          <a:p>
            <a:endParaRPr lang="fr-FR" dirty="0"/>
          </a:p>
        </p:txBody>
      </p:sp>
      <p:sp>
        <p:nvSpPr>
          <p:cNvPr id="8" name="Rectangle 7">
            <a:extLst>
              <a:ext uri="{FF2B5EF4-FFF2-40B4-BE49-F238E27FC236}">
                <a16:creationId xmlns:a16="http://schemas.microsoft.com/office/drawing/2014/main" id="{92D900D8-3B8E-CFCA-D2D0-C4B2195F8B03}"/>
              </a:ext>
            </a:extLst>
          </p:cNvPr>
          <p:cNvSpPr/>
          <p:nvPr userDrawn="1"/>
        </p:nvSpPr>
        <p:spPr>
          <a:xfrm>
            <a:off x="4358017" y="4340188"/>
            <a:ext cx="3597365" cy="819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space réservé du texte 16">
            <a:extLst>
              <a:ext uri="{FF2B5EF4-FFF2-40B4-BE49-F238E27FC236}">
                <a16:creationId xmlns:a16="http://schemas.microsoft.com/office/drawing/2014/main" id="{BB709B97-03CA-5C69-E693-7350B210881D}"/>
              </a:ext>
            </a:extLst>
          </p:cNvPr>
          <p:cNvSpPr>
            <a:spLocks noGrp="1"/>
          </p:cNvSpPr>
          <p:nvPr>
            <p:ph type="body" sz="quarter" idx="46" hasCustomPrompt="1"/>
          </p:nvPr>
        </p:nvSpPr>
        <p:spPr>
          <a:xfrm>
            <a:off x="4486377" y="4611326"/>
            <a:ext cx="2471990" cy="401191"/>
          </a:xfrm>
        </p:spPr>
        <p:txBody>
          <a:bodyPr wrap="square" lIns="0" tIns="0" rIns="0" bIns="0" anchor="t">
            <a:normAutofit/>
          </a:bodyPr>
          <a:lstStyle>
            <a:lvl1pPr marL="0" indent="0" algn="l">
              <a:lnSpc>
                <a:spcPts val="1500"/>
              </a:lnSpc>
              <a:buNone/>
              <a:defRPr sz="9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11" name="Espace réservé du texte 16">
            <a:extLst>
              <a:ext uri="{FF2B5EF4-FFF2-40B4-BE49-F238E27FC236}">
                <a16:creationId xmlns:a16="http://schemas.microsoft.com/office/drawing/2014/main" id="{3548B640-042B-7027-6635-907E6D7B9717}"/>
              </a:ext>
            </a:extLst>
          </p:cNvPr>
          <p:cNvSpPr>
            <a:spLocks noGrp="1"/>
          </p:cNvSpPr>
          <p:nvPr>
            <p:ph type="body" sz="quarter" idx="47" hasCustomPrompt="1"/>
          </p:nvPr>
        </p:nvSpPr>
        <p:spPr>
          <a:xfrm>
            <a:off x="4486377" y="4395063"/>
            <a:ext cx="2195543" cy="206703"/>
          </a:xfrm>
        </p:spPr>
        <p:txBody>
          <a:bodyPr wrap="square" lIns="0" tIns="0" rIns="0" bIns="0" anchor="t">
            <a:normAutofit/>
          </a:bodyPr>
          <a:lstStyle>
            <a:lvl1pPr marL="0" indent="0" algn="l">
              <a:lnSpc>
                <a:spcPts val="1500"/>
              </a:lnSpc>
              <a:buNone/>
              <a:defRPr sz="1200" b="0" i="0">
                <a:solidFill>
                  <a:schemeClr val="tx1"/>
                </a:solidFill>
                <a:latin typeface="Aptos" panose="020B0004020202020204" pitchFamily="34" charset="0"/>
              </a:defRPr>
            </a:lvl1pPr>
          </a:lstStyle>
          <a:p>
            <a:pPr lvl="0"/>
            <a:r>
              <a:rPr lang="fr-FR" dirty="0"/>
              <a:t>Titre </a:t>
            </a:r>
            <a:r>
              <a:rPr lang="fr-FR" dirty="0" err="1"/>
              <a:t>event</a:t>
            </a:r>
            <a:endParaRPr lang="fr-FR" dirty="0"/>
          </a:p>
        </p:txBody>
      </p:sp>
      <p:sp>
        <p:nvSpPr>
          <p:cNvPr id="12" name="Espace réservé pour une image  17">
            <a:extLst>
              <a:ext uri="{FF2B5EF4-FFF2-40B4-BE49-F238E27FC236}">
                <a16:creationId xmlns:a16="http://schemas.microsoft.com/office/drawing/2014/main" id="{62BF3AEE-9B1D-9F1E-9260-25644A7EE671}"/>
              </a:ext>
            </a:extLst>
          </p:cNvPr>
          <p:cNvSpPr>
            <a:spLocks noGrp="1"/>
          </p:cNvSpPr>
          <p:nvPr>
            <p:ph type="pic" sz="quarter" idx="48"/>
          </p:nvPr>
        </p:nvSpPr>
        <p:spPr>
          <a:xfrm>
            <a:off x="8194818" y="1887881"/>
            <a:ext cx="3587480" cy="2430233"/>
          </a:xfrm>
        </p:spPr>
        <p:txBody>
          <a:bodyPr/>
          <a:lstStyle/>
          <a:p>
            <a:endParaRPr lang="fr-FR" dirty="0"/>
          </a:p>
        </p:txBody>
      </p:sp>
      <p:sp>
        <p:nvSpPr>
          <p:cNvPr id="15" name="Rectangle 14">
            <a:extLst>
              <a:ext uri="{FF2B5EF4-FFF2-40B4-BE49-F238E27FC236}">
                <a16:creationId xmlns:a16="http://schemas.microsoft.com/office/drawing/2014/main" id="{56F2B709-F67F-0A8D-9CE7-228BC7DCFC9D}"/>
              </a:ext>
            </a:extLst>
          </p:cNvPr>
          <p:cNvSpPr/>
          <p:nvPr userDrawn="1"/>
        </p:nvSpPr>
        <p:spPr>
          <a:xfrm>
            <a:off x="8184933" y="4329151"/>
            <a:ext cx="3597365" cy="8198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space réservé du texte 16">
            <a:extLst>
              <a:ext uri="{FF2B5EF4-FFF2-40B4-BE49-F238E27FC236}">
                <a16:creationId xmlns:a16="http://schemas.microsoft.com/office/drawing/2014/main" id="{316559AC-06E8-57BB-D2DC-D04643DBF64B}"/>
              </a:ext>
            </a:extLst>
          </p:cNvPr>
          <p:cNvSpPr>
            <a:spLocks noGrp="1"/>
          </p:cNvSpPr>
          <p:nvPr>
            <p:ph type="body" sz="quarter" idx="49" hasCustomPrompt="1"/>
          </p:nvPr>
        </p:nvSpPr>
        <p:spPr>
          <a:xfrm>
            <a:off x="8313293" y="4600289"/>
            <a:ext cx="2471990" cy="401191"/>
          </a:xfrm>
        </p:spPr>
        <p:txBody>
          <a:bodyPr wrap="square" lIns="0" tIns="0" rIns="0" bIns="0" anchor="t">
            <a:normAutofit/>
          </a:bodyPr>
          <a:lstStyle>
            <a:lvl1pPr marL="0" indent="0" algn="l">
              <a:lnSpc>
                <a:spcPts val="1500"/>
              </a:lnSpc>
              <a:buNone/>
              <a:defRPr sz="9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17" name="Espace réservé du texte 16">
            <a:extLst>
              <a:ext uri="{FF2B5EF4-FFF2-40B4-BE49-F238E27FC236}">
                <a16:creationId xmlns:a16="http://schemas.microsoft.com/office/drawing/2014/main" id="{6BFA3420-D54D-9239-6806-6CD5153A82CE}"/>
              </a:ext>
            </a:extLst>
          </p:cNvPr>
          <p:cNvSpPr>
            <a:spLocks noGrp="1"/>
          </p:cNvSpPr>
          <p:nvPr>
            <p:ph type="body" sz="quarter" idx="50" hasCustomPrompt="1"/>
          </p:nvPr>
        </p:nvSpPr>
        <p:spPr>
          <a:xfrm>
            <a:off x="8313293" y="4384026"/>
            <a:ext cx="2195543" cy="206703"/>
          </a:xfrm>
        </p:spPr>
        <p:txBody>
          <a:bodyPr wrap="square" lIns="0" tIns="0" rIns="0" bIns="0" anchor="t">
            <a:normAutofit/>
          </a:bodyPr>
          <a:lstStyle>
            <a:lvl1pPr marL="0" indent="0" algn="l">
              <a:lnSpc>
                <a:spcPts val="1500"/>
              </a:lnSpc>
              <a:buNone/>
              <a:defRPr sz="1200" b="0" i="0">
                <a:solidFill>
                  <a:schemeClr val="tx1"/>
                </a:solidFill>
                <a:latin typeface="Aptos" panose="020B0004020202020204" pitchFamily="34" charset="0"/>
              </a:defRPr>
            </a:lvl1pPr>
          </a:lstStyle>
          <a:p>
            <a:pPr lvl="0"/>
            <a:r>
              <a:rPr lang="fr-FR" dirty="0"/>
              <a:t>Titre </a:t>
            </a:r>
            <a:r>
              <a:rPr lang="fr-FR" dirty="0" err="1"/>
              <a:t>event</a:t>
            </a:r>
            <a:endParaRPr lang="fr-FR" dirty="0"/>
          </a:p>
        </p:txBody>
      </p:sp>
      <p:sp>
        <p:nvSpPr>
          <p:cNvPr id="3" name="Titre 1">
            <a:extLst>
              <a:ext uri="{FF2B5EF4-FFF2-40B4-BE49-F238E27FC236}">
                <a16:creationId xmlns:a16="http://schemas.microsoft.com/office/drawing/2014/main" id="{E8D77849-7BCE-A2FB-A005-DEBFE8F71F49}"/>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5" name="Sous-titre 2">
            <a:extLst>
              <a:ext uri="{FF2B5EF4-FFF2-40B4-BE49-F238E27FC236}">
                <a16:creationId xmlns:a16="http://schemas.microsoft.com/office/drawing/2014/main" id="{3B73B57E-B5D6-6F51-67FC-22AF67B9E709}"/>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cxnSp>
        <p:nvCxnSpPr>
          <p:cNvPr id="18" name="Connecteur droit 17">
            <a:extLst>
              <a:ext uri="{FF2B5EF4-FFF2-40B4-BE49-F238E27FC236}">
                <a16:creationId xmlns:a16="http://schemas.microsoft.com/office/drawing/2014/main" id="{D98078D4-3BEF-0426-2DF8-B193260080D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2" name="Espace réservé du numéro de diapositive 5">
            <a:extLst>
              <a:ext uri="{FF2B5EF4-FFF2-40B4-BE49-F238E27FC236}">
                <a16:creationId xmlns:a16="http://schemas.microsoft.com/office/drawing/2014/main" id="{EE7629B6-5F6A-C6A4-2ECE-32D9B5C5439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pic>
        <p:nvPicPr>
          <p:cNvPr id="24" name="Image 23" descr="Une image contenant Police, Graphique, logo, graphisme&#10;&#10;Le contenu généré par l’IA peut être incorrect.">
            <a:extLst>
              <a:ext uri="{FF2B5EF4-FFF2-40B4-BE49-F238E27FC236}">
                <a16:creationId xmlns:a16="http://schemas.microsoft.com/office/drawing/2014/main" id="{DDAF6F8D-6A51-9818-75ED-1159A9D4CEFE}"/>
              </a:ext>
            </a:extLst>
          </p:cNvPr>
          <p:cNvPicPr>
            <a:picLocks noChangeAspect="1"/>
          </p:cNvPicPr>
          <p:nvPr userDrawn="1"/>
        </p:nvPicPr>
        <p:blipFill>
          <a:blip r:embed="rId2"/>
          <a:stretch>
            <a:fillRect/>
          </a:stretch>
        </p:blipFill>
        <p:spPr>
          <a:xfrm>
            <a:off x="10818805" y="6193415"/>
            <a:ext cx="1119756" cy="629986"/>
          </a:xfrm>
          <a:prstGeom prst="rect">
            <a:avLst/>
          </a:prstGeom>
        </p:spPr>
      </p:pic>
    </p:spTree>
    <p:extLst>
      <p:ext uri="{BB962C8B-B14F-4D97-AF65-F5344CB8AC3E}">
        <p14:creationId xmlns:p14="http://schemas.microsoft.com/office/powerpoint/2010/main" val="1803957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u_Picto_10">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598561-0A3A-0BF6-7784-1EEC6229959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id="{E8D77849-7BCE-A2FB-A005-DEBFE8F71F49}"/>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5" name="Sous-titre 2">
            <a:extLst>
              <a:ext uri="{FF2B5EF4-FFF2-40B4-BE49-F238E27FC236}">
                <a16:creationId xmlns:a16="http://schemas.microsoft.com/office/drawing/2014/main" id="{3B73B57E-B5D6-6F51-67FC-22AF67B9E709}"/>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cxnSp>
        <p:nvCxnSpPr>
          <p:cNvPr id="18" name="Connecteur droit 17">
            <a:extLst>
              <a:ext uri="{FF2B5EF4-FFF2-40B4-BE49-F238E27FC236}">
                <a16:creationId xmlns:a16="http://schemas.microsoft.com/office/drawing/2014/main" id="{D98078D4-3BEF-0426-2DF8-B193260080D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2" name="Espace réservé du numéro de diapositive 5">
            <a:extLst>
              <a:ext uri="{FF2B5EF4-FFF2-40B4-BE49-F238E27FC236}">
                <a16:creationId xmlns:a16="http://schemas.microsoft.com/office/drawing/2014/main" id="{EE7629B6-5F6A-C6A4-2ECE-32D9B5C5439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pic>
        <p:nvPicPr>
          <p:cNvPr id="24" name="Image 23" descr="Une image contenant Police, Graphique, logo, graphisme&#10;&#10;Le contenu généré par l’IA peut être incorrect.">
            <a:extLst>
              <a:ext uri="{FF2B5EF4-FFF2-40B4-BE49-F238E27FC236}">
                <a16:creationId xmlns:a16="http://schemas.microsoft.com/office/drawing/2014/main" id="{DDAF6F8D-6A51-9818-75ED-1159A9D4CEFE}"/>
              </a:ext>
            </a:extLst>
          </p:cNvPr>
          <p:cNvPicPr>
            <a:picLocks noChangeAspect="1"/>
          </p:cNvPicPr>
          <p:nvPr userDrawn="1"/>
        </p:nvPicPr>
        <p:blipFill>
          <a:blip r:embed="rId2"/>
          <a:stretch>
            <a:fillRect/>
          </a:stretch>
        </p:blipFill>
        <p:spPr>
          <a:xfrm>
            <a:off x="10818805" y="6193415"/>
            <a:ext cx="1119756" cy="629986"/>
          </a:xfrm>
          <a:prstGeom prst="rect">
            <a:avLst/>
          </a:prstGeom>
        </p:spPr>
      </p:pic>
      <p:sp>
        <p:nvSpPr>
          <p:cNvPr id="7" name="Rectangle 6">
            <a:extLst>
              <a:ext uri="{FF2B5EF4-FFF2-40B4-BE49-F238E27FC236}">
                <a16:creationId xmlns:a16="http://schemas.microsoft.com/office/drawing/2014/main" id="{F37DEBB2-1ECF-1978-A7F7-6F8FBCA37FD5}"/>
              </a:ext>
            </a:extLst>
          </p:cNvPr>
          <p:cNvSpPr/>
          <p:nvPr userDrawn="1"/>
        </p:nvSpPr>
        <p:spPr>
          <a:xfrm>
            <a:off x="654011" y="1734584"/>
            <a:ext cx="5172471" cy="7221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Image 8">
            <a:extLst>
              <a:ext uri="{FF2B5EF4-FFF2-40B4-BE49-F238E27FC236}">
                <a16:creationId xmlns:a16="http://schemas.microsoft.com/office/drawing/2014/main" id="{5E9D206E-3E8B-4FEF-B27F-DB0BA5C49CB6}"/>
              </a:ext>
            </a:extLst>
          </p:cNvPr>
          <p:cNvPicPr>
            <a:picLocks noChangeAspect="1"/>
          </p:cNvPicPr>
          <p:nvPr userDrawn="1"/>
        </p:nvPicPr>
        <p:blipFill>
          <a:blip r:embed="rId3"/>
          <a:stretch>
            <a:fillRect/>
          </a:stretch>
        </p:blipFill>
        <p:spPr>
          <a:xfrm>
            <a:off x="719560" y="1770272"/>
            <a:ext cx="641527" cy="643818"/>
          </a:xfrm>
          <a:prstGeom prst="rect">
            <a:avLst/>
          </a:prstGeom>
        </p:spPr>
      </p:pic>
      <p:sp>
        <p:nvSpPr>
          <p:cNvPr id="13" name="Espace réservé pour une image  17">
            <a:extLst>
              <a:ext uri="{FF2B5EF4-FFF2-40B4-BE49-F238E27FC236}">
                <a16:creationId xmlns:a16="http://schemas.microsoft.com/office/drawing/2014/main" id="{FD762AE0-3965-56AD-BB05-746FCF794CA3}"/>
              </a:ext>
            </a:extLst>
          </p:cNvPr>
          <p:cNvSpPr>
            <a:spLocks noGrp="1"/>
          </p:cNvSpPr>
          <p:nvPr>
            <p:ph type="pic" sz="quarter" idx="22"/>
          </p:nvPr>
        </p:nvSpPr>
        <p:spPr>
          <a:xfrm>
            <a:off x="840832" y="1897090"/>
            <a:ext cx="388136" cy="388136"/>
          </a:xfrm>
        </p:spPr>
        <p:txBody>
          <a:bodyPr/>
          <a:lstStyle/>
          <a:p>
            <a:endParaRPr lang="fr-FR" dirty="0"/>
          </a:p>
        </p:txBody>
      </p:sp>
      <p:sp>
        <p:nvSpPr>
          <p:cNvPr id="14" name="Espace réservé du texte 16">
            <a:extLst>
              <a:ext uri="{FF2B5EF4-FFF2-40B4-BE49-F238E27FC236}">
                <a16:creationId xmlns:a16="http://schemas.microsoft.com/office/drawing/2014/main" id="{419749FB-A021-37A6-3633-57BA3F8C3C46}"/>
              </a:ext>
            </a:extLst>
          </p:cNvPr>
          <p:cNvSpPr>
            <a:spLocks noGrp="1"/>
          </p:cNvSpPr>
          <p:nvPr>
            <p:ph type="body" sz="quarter" idx="25" hasCustomPrompt="1"/>
          </p:nvPr>
        </p:nvSpPr>
        <p:spPr>
          <a:xfrm>
            <a:off x="1610630" y="1734584"/>
            <a:ext cx="3724843" cy="640124"/>
          </a:xfrm>
        </p:spPr>
        <p:txBody>
          <a:bodyPr wrap="square" lIns="0" tIns="144000" rIns="0" bIns="0" anchor="t">
            <a:normAutofit/>
          </a:bodyPr>
          <a:lstStyle>
            <a:lvl1pPr marL="0" indent="0" algn="l">
              <a:lnSpc>
                <a:spcPct val="100000"/>
              </a:lnSpc>
              <a:buNone/>
              <a:defRPr sz="1100" b="1" i="0" spc="300">
                <a:solidFill>
                  <a:schemeClr val="bg1"/>
                </a:solidFill>
                <a:latin typeface="Aptos SemiBold" panose="020B0004020202020204" pitchFamily="34" charset="0"/>
              </a:defRPr>
            </a:lvl1pPr>
          </a:lstStyle>
          <a:p>
            <a:pPr lvl="0"/>
            <a:r>
              <a:rPr lang="fr-FR" dirty="0"/>
              <a:t>TITRE D’UNE CATÉGORIE SUR UNE</a:t>
            </a:r>
          </a:p>
          <a:p>
            <a:pPr lvl="0"/>
            <a:r>
              <a:rPr lang="fr-FR" dirty="0"/>
              <a:t>LIGNE OU SUR DEUX LIGNES</a:t>
            </a:r>
          </a:p>
        </p:txBody>
      </p:sp>
      <p:sp>
        <p:nvSpPr>
          <p:cNvPr id="19" name="Rectangle 18">
            <a:extLst>
              <a:ext uri="{FF2B5EF4-FFF2-40B4-BE49-F238E27FC236}">
                <a16:creationId xmlns:a16="http://schemas.microsoft.com/office/drawing/2014/main" id="{ADB5C434-5C68-169D-E642-E6B5458376CB}"/>
              </a:ext>
            </a:extLst>
          </p:cNvPr>
          <p:cNvSpPr/>
          <p:nvPr userDrawn="1"/>
        </p:nvSpPr>
        <p:spPr>
          <a:xfrm>
            <a:off x="654011" y="2460114"/>
            <a:ext cx="5172471" cy="2844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space réservé du texte 16">
            <a:extLst>
              <a:ext uri="{FF2B5EF4-FFF2-40B4-BE49-F238E27FC236}">
                <a16:creationId xmlns:a16="http://schemas.microsoft.com/office/drawing/2014/main" id="{CB288BCA-8601-2518-F595-AABC9A81A365}"/>
              </a:ext>
            </a:extLst>
          </p:cNvPr>
          <p:cNvSpPr>
            <a:spLocks noGrp="1"/>
          </p:cNvSpPr>
          <p:nvPr>
            <p:ph type="body" sz="quarter" idx="44" hasCustomPrompt="1"/>
          </p:nvPr>
        </p:nvSpPr>
        <p:spPr>
          <a:xfrm>
            <a:off x="840832" y="2695779"/>
            <a:ext cx="4711440" cy="2158757"/>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32" name="Rectangle 31">
            <a:extLst>
              <a:ext uri="{FF2B5EF4-FFF2-40B4-BE49-F238E27FC236}">
                <a16:creationId xmlns:a16="http://schemas.microsoft.com/office/drawing/2014/main" id="{117CD73E-26A8-E7BB-415B-81207CDB7FB3}"/>
              </a:ext>
            </a:extLst>
          </p:cNvPr>
          <p:cNvSpPr/>
          <p:nvPr userDrawn="1"/>
        </p:nvSpPr>
        <p:spPr>
          <a:xfrm>
            <a:off x="6251942" y="1734584"/>
            <a:ext cx="5172471" cy="7221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3" name="Image 32">
            <a:extLst>
              <a:ext uri="{FF2B5EF4-FFF2-40B4-BE49-F238E27FC236}">
                <a16:creationId xmlns:a16="http://schemas.microsoft.com/office/drawing/2014/main" id="{4E17F504-23CD-C1D4-36FA-D7A6A5C5187C}"/>
              </a:ext>
            </a:extLst>
          </p:cNvPr>
          <p:cNvPicPr>
            <a:picLocks noChangeAspect="1"/>
          </p:cNvPicPr>
          <p:nvPr userDrawn="1"/>
        </p:nvPicPr>
        <p:blipFill>
          <a:blip r:embed="rId3"/>
          <a:stretch>
            <a:fillRect/>
          </a:stretch>
        </p:blipFill>
        <p:spPr>
          <a:xfrm>
            <a:off x="6317491" y="1770272"/>
            <a:ext cx="641527" cy="643818"/>
          </a:xfrm>
          <a:prstGeom prst="rect">
            <a:avLst/>
          </a:prstGeom>
        </p:spPr>
      </p:pic>
      <p:sp>
        <p:nvSpPr>
          <p:cNvPr id="34" name="Espace réservé pour une image  17">
            <a:extLst>
              <a:ext uri="{FF2B5EF4-FFF2-40B4-BE49-F238E27FC236}">
                <a16:creationId xmlns:a16="http://schemas.microsoft.com/office/drawing/2014/main" id="{69CDE8F6-1B14-BCDD-435E-43C915DEA3AC}"/>
              </a:ext>
            </a:extLst>
          </p:cNvPr>
          <p:cNvSpPr>
            <a:spLocks noGrp="1"/>
          </p:cNvSpPr>
          <p:nvPr>
            <p:ph type="pic" sz="quarter" idx="45"/>
          </p:nvPr>
        </p:nvSpPr>
        <p:spPr>
          <a:xfrm>
            <a:off x="6438763" y="1897090"/>
            <a:ext cx="388136" cy="388136"/>
          </a:xfrm>
        </p:spPr>
        <p:txBody>
          <a:bodyPr/>
          <a:lstStyle/>
          <a:p>
            <a:endParaRPr lang="fr-FR" dirty="0"/>
          </a:p>
        </p:txBody>
      </p:sp>
      <p:sp>
        <p:nvSpPr>
          <p:cNvPr id="35" name="Espace réservé du texte 16">
            <a:extLst>
              <a:ext uri="{FF2B5EF4-FFF2-40B4-BE49-F238E27FC236}">
                <a16:creationId xmlns:a16="http://schemas.microsoft.com/office/drawing/2014/main" id="{FFE8DFD0-A350-B15A-A6BC-1060E07BEA7E}"/>
              </a:ext>
            </a:extLst>
          </p:cNvPr>
          <p:cNvSpPr>
            <a:spLocks noGrp="1"/>
          </p:cNvSpPr>
          <p:nvPr>
            <p:ph type="body" sz="quarter" idx="46" hasCustomPrompt="1"/>
          </p:nvPr>
        </p:nvSpPr>
        <p:spPr>
          <a:xfrm>
            <a:off x="7208561" y="1734584"/>
            <a:ext cx="3724843" cy="640124"/>
          </a:xfrm>
        </p:spPr>
        <p:txBody>
          <a:bodyPr wrap="square" lIns="0" tIns="144000" rIns="0" bIns="0" anchor="t">
            <a:normAutofit/>
          </a:bodyPr>
          <a:lstStyle>
            <a:lvl1pPr marL="0" indent="0" algn="l">
              <a:lnSpc>
                <a:spcPct val="100000"/>
              </a:lnSpc>
              <a:buNone/>
              <a:defRPr sz="1100" b="1" i="0" spc="300">
                <a:solidFill>
                  <a:schemeClr val="bg1"/>
                </a:solidFill>
                <a:latin typeface="Aptos SemiBold" panose="020B0004020202020204" pitchFamily="34" charset="0"/>
              </a:defRPr>
            </a:lvl1pPr>
          </a:lstStyle>
          <a:p>
            <a:pPr lvl="0"/>
            <a:r>
              <a:rPr lang="fr-FR" dirty="0"/>
              <a:t>TITRE D’UNE CATÉGORIE SUR UNE</a:t>
            </a:r>
          </a:p>
          <a:p>
            <a:pPr lvl="0"/>
            <a:r>
              <a:rPr lang="fr-FR" dirty="0"/>
              <a:t>LIGNE OU SUR DEUX LIGNES</a:t>
            </a:r>
          </a:p>
        </p:txBody>
      </p:sp>
      <p:sp>
        <p:nvSpPr>
          <p:cNvPr id="36" name="Rectangle 35">
            <a:extLst>
              <a:ext uri="{FF2B5EF4-FFF2-40B4-BE49-F238E27FC236}">
                <a16:creationId xmlns:a16="http://schemas.microsoft.com/office/drawing/2014/main" id="{528D113E-B743-39A0-3958-154323FAD89F}"/>
              </a:ext>
            </a:extLst>
          </p:cNvPr>
          <p:cNvSpPr/>
          <p:nvPr userDrawn="1"/>
        </p:nvSpPr>
        <p:spPr>
          <a:xfrm>
            <a:off x="6251942" y="2460114"/>
            <a:ext cx="5172471" cy="2844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Espace réservé du texte 16">
            <a:extLst>
              <a:ext uri="{FF2B5EF4-FFF2-40B4-BE49-F238E27FC236}">
                <a16:creationId xmlns:a16="http://schemas.microsoft.com/office/drawing/2014/main" id="{18DCCAD0-33E7-94D5-7A4A-8B28276D505D}"/>
              </a:ext>
            </a:extLst>
          </p:cNvPr>
          <p:cNvSpPr>
            <a:spLocks noGrp="1"/>
          </p:cNvSpPr>
          <p:nvPr>
            <p:ph type="body" sz="quarter" idx="47" hasCustomPrompt="1"/>
          </p:nvPr>
        </p:nvSpPr>
        <p:spPr>
          <a:xfrm>
            <a:off x="6438763" y="2695779"/>
            <a:ext cx="4711440" cy="2158757"/>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Tree>
    <p:extLst>
      <p:ext uri="{BB962C8B-B14F-4D97-AF65-F5344CB8AC3E}">
        <p14:creationId xmlns:p14="http://schemas.microsoft.com/office/powerpoint/2010/main" val="24486379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u_Picto_1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5598561-0A3A-0BF6-7784-1EEC6229959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1">
            <a:extLst>
              <a:ext uri="{FF2B5EF4-FFF2-40B4-BE49-F238E27FC236}">
                <a16:creationId xmlns:a16="http://schemas.microsoft.com/office/drawing/2014/main" id="{E8D77849-7BCE-A2FB-A005-DEBFE8F71F49}"/>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5" name="Sous-titre 2">
            <a:extLst>
              <a:ext uri="{FF2B5EF4-FFF2-40B4-BE49-F238E27FC236}">
                <a16:creationId xmlns:a16="http://schemas.microsoft.com/office/drawing/2014/main" id="{3B73B57E-B5D6-6F51-67FC-22AF67B9E709}"/>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cxnSp>
        <p:nvCxnSpPr>
          <p:cNvPr id="18" name="Connecteur droit 17">
            <a:extLst>
              <a:ext uri="{FF2B5EF4-FFF2-40B4-BE49-F238E27FC236}">
                <a16:creationId xmlns:a16="http://schemas.microsoft.com/office/drawing/2014/main" id="{D98078D4-3BEF-0426-2DF8-B193260080DD}"/>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22" name="Espace réservé du numéro de diapositive 5">
            <a:extLst>
              <a:ext uri="{FF2B5EF4-FFF2-40B4-BE49-F238E27FC236}">
                <a16:creationId xmlns:a16="http://schemas.microsoft.com/office/drawing/2014/main" id="{EE7629B6-5F6A-C6A4-2ECE-32D9B5C5439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pic>
        <p:nvPicPr>
          <p:cNvPr id="24" name="Image 23" descr="Une image contenant Police, Graphique, logo, graphisme&#10;&#10;Le contenu généré par l’IA peut être incorrect.">
            <a:extLst>
              <a:ext uri="{FF2B5EF4-FFF2-40B4-BE49-F238E27FC236}">
                <a16:creationId xmlns:a16="http://schemas.microsoft.com/office/drawing/2014/main" id="{DDAF6F8D-6A51-9818-75ED-1159A9D4CEFE}"/>
              </a:ext>
            </a:extLst>
          </p:cNvPr>
          <p:cNvPicPr>
            <a:picLocks noChangeAspect="1"/>
          </p:cNvPicPr>
          <p:nvPr userDrawn="1"/>
        </p:nvPicPr>
        <p:blipFill>
          <a:blip r:embed="rId2"/>
          <a:stretch>
            <a:fillRect/>
          </a:stretch>
        </p:blipFill>
        <p:spPr>
          <a:xfrm>
            <a:off x="10818805" y="6193415"/>
            <a:ext cx="1119756" cy="629986"/>
          </a:xfrm>
          <a:prstGeom prst="rect">
            <a:avLst/>
          </a:prstGeom>
        </p:spPr>
      </p:pic>
      <p:sp>
        <p:nvSpPr>
          <p:cNvPr id="7" name="Rectangle 6">
            <a:extLst>
              <a:ext uri="{FF2B5EF4-FFF2-40B4-BE49-F238E27FC236}">
                <a16:creationId xmlns:a16="http://schemas.microsoft.com/office/drawing/2014/main" id="{F37DEBB2-1ECF-1978-A7F7-6F8FBCA37FD5}"/>
              </a:ext>
            </a:extLst>
          </p:cNvPr>
          <p:cNvSpPr/>
          <p:nvPr userDrawn="1"/>
        </p:nvSpPr>
        <p:spPr>
          <a:xfrm>
            <a:off x="381662" y="1734584"/>
            <a:ext cx="2679124" cy="7221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 name="Image 8">
            <a:extLst>
              <a:ext uri="{FF2B5EF4-FFF2-40B4-BE49-F238E27FC236}">
                <a16:creationId xmlns:a16="http://schemas.microsoft.com/office/drawing/2014/main" id="{5E9D206E-3E8B-4FEF-B27F-DB0BA5C49CB6}"/>
              </a:ext>
            </a:extLst>
          </p:cNvPr>
          <p:cNvPicPr>
            <a:picLocks noChangeAspect="1"/>
          </p:cNvPicPr>
          <p:nvPr userDrawn="1"/>
        </p:nvPicPr>
        <p:blipFill>
          <a:blip r:embed="rId3"/>
          <a:stretch>
            <a:fillRect/>
          </a:stretch>
        </p:blipFill>
        <p:spPr>
          <a:xfrm>
            <a:off x="495237" y="1803626"/>
            <a:ext cx="544687" cy="546632"/>
          </a:xfrm>
          <a:prstGeom prst="rect">
            <a:avLst/>
          </a:prstGeom>
        </p:spPr>
      </p:pic>
      <p:sp>
        <p:nvSpPr>
          <p:cNvPr id="13" name="Espace réservé pour une image  17">
            <a:extLst>
              <a:ext uri="{FF2B5EF4-FFF2-40B4-BE49-F238E27FC236}">
                <a16:creationId xmlns:a16="http://schemas.microsoft.com/office/drawing/2014/main" id="{FD762AE0-3965-56AD-BB05-746FCF794CA3}"/>
              </a:ext>
            </a:extLst>
          </p:cNvPr>
          <p:cNvSpPr>
            <a:spLocks noGrp="1"/>
          </p:cNvSpPr>
          <p:nvPr>
            <p:ph type="pic" sz="quarter" idx="22"/>
          </p:nvPr>
        </p:nvSpPr>
        <p:spPr>
          <a:xfrm>
            <a:off x="597822" y="1905257"/>
            <a:ext cx="329546" cy="329546"/>
          </a:xfrm>
        </p:spPr>
        <p:txBody>
          <a:bodyPr/>
          <a:lstStyle/>
          <a:p>
            <a:endParaRPr lang="fr-FR" dirty="0"/>
          </a:p>
        </p:txBody>
      </p:sp>
      <p:sp>
        <p:nvSpPr>
          <p:cNvPr id="14" name="Espace réservé du texte 16">
            <a:extLst>
              <a:ext uri="{FF2B5EF4-FFF2-40B4-BE49-F238E27FC236}">
                <a16:creationId xmlns:a16="http://schemas.microsoft.com/office/drawing/2014/main" id="{419749FB-A021-37A6-3633-57BA3F8C3C46}"/>
              </a:ext>
            </a:extLst>
          </p:cNvPr>
          <p:cNvSpPr>
            <a:spLocks noGrp="1"/>
          </p:cNvSpPr>
          <p:nvPr>
            <p:ph type="body" sz="quarter" idx="25" hasCustomPrompt="1"/>
          </p:nvPr>
        </p:nvSpPr>
        <p:spPr>
          <a:xfrm>
            <a:off x="1270218" y="1867458"/>
            <a:ext cx="1560273" cy="374376"/>
          </a:xfrm>
        </p:spPr>
        <p:txBody>
          <a:bodyPr wrap="square" lIns="0" tIns="144000" rIns="0" bIns="0" anchor="t">
            <a:normAutofit/>
          </a:bodyPr>
          <a:lstStyle>
            <a:lvl1pPr marL="0" indent="0" algn="l">
              <a:lnSpc>
                <a:spcPct val="100000"/>
              </a:lnSpc>
              <a:buNone/>
              <a:defRPr sz="1100" b="1" i="0" spc="300">
                <a:solidFill>
                  <a:schemeClr val="bg1"/>
                </a:solidFill>
                <a:latin typeface="Aptos SemiBold" panose="020B0004020202020204" pitchFamily="34" charset="0"/>
              </a:defRPr>
            </a:lvl1pPr>
          </a:lstStyle>
          <a:p>
            <a:pPr lvl="0"/>
            <a:r>
              <a:rPr lang="fr-FR" dirty="0"/>
              <a:t>TITRE EN CAPS</a:t>
            </a:r>
          </a:p>
        </p:txBody>
      </p:sp>
      <p:sp>
        <p:nvSpPr>
          <p:cNvPr id="19" name="Rectangle 18">
            <a:extLst>
              <a:ext uri="{FF2B5EF4-FFF2-40B4-BE49-F238E27FC236}">
                <a16:creationId xmlns:a16="http://schemas.microsoft.com/office/drawing/2014/main" id="{ADB5C434-5C68-169D-E642-E6B5458376CB}"/>
              </a:ext>
            </a:extLst>
          </p:cNvPr>
          <p:cNvSpPr/>
          <p:nvPr userDrawn="1"/>
        </p:nvSpPr>
        <p:spPr>
          <a:xfrm>
            <a:off x="381662" y="2460114"/>
            <a:ext cx="2679124" cy="2844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space réservé du texte 16">
            <a:extLst>
              <a:ext uri="{FF2B5EF4-FFF2-40B4-BE49-F238E27FC236}">
                <a16:creationId xmlns:a16="http://schemas.microsoft.com/office/drawing/2014/main" id="{CB288BCA-8601-2518-F595-AABC9A81A365}"/>
              </a:ext>
            </a:extLst>
          </p:cNvPr>
          <p:cNvSpPr>
            <a:spLocks noGrp="1"/>
          </p:cNvSpPr>
          <p:nvPr>
            <p:ph type="body" sz="quarter" idx="44" hasCustomPrompt="1"/>
          </p:nvPr>
        </p:nvSpPr>
        <p:spPr>
          <a:xfrm>
            <a:off x="568482" y="2679826"/>
            <a:ext cx="2330071" cy="2158757"/>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 name="Rectangle 1">
            <a:extLst>
              <a:ext uri="{FF2B5EF4-FFF2-40B4-BE49-F238E27FC236}">
                <a16:creationId xmlns:a16="http://schemas.microsoft.com/office/drawing/2014/main" id="{24B239B0-314C-97FB-0304-63EC56203FFE}"/>
              </a:ext>
            </a:extLst>
          </p:cNvPr>
          <p:cNvSpPr/>
          <p:nvPr userDrawn="1"/>
        </p:nvSpPr>
        <p:spPr>
          <a:xfrm>
            <a:off x="3291080" y="1734584"/>
            <a:ext cx="2679124" cy="7221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44F1E480-A540-A87D-336F-7A3E13690188}"/>
              </a:ext>
            </a:extLst>
          </p:cNvPr>
          <p:cNvPicPr>
            <a:picLocks noChangeAspect="1"/>
          </p:cNvPicPr>
          <p:nvPr userDrawn="1"/>
        </p:nvPicPr>
        <p:blipFill>
          <a:blip r:embed="rId3"/>
          <a:stretch>
            <a:fillRect/>
          </a:stretch>
        </p:blipFill>
        <p:spPr>
          <a:xfrm>
            <a:off x="3404655" y="1803626"/>
            <a:ext cx="544687" cy="546632"/>
          </a:xfrm>
          <a:prstGeom prst="rect">
            <a:avLst/>
          </a:prstGeom>
        </p:spPr>
      </p:pic>
      <p:sp>
        <p:nvSpPr>
          <p:cNvPr id="6" name="Espace réservé pour une image  17">
            <a:extLst>
              <a:ext uri="{FF2B5EF4-FFF2-40B4-BE49-F238E27FC236}">
                <a16:creationId xmlns:a16="http://schemas.microsoft.com/office/drawing/2014/main" id="{2D5D4742-D3E7-9D49-7502-56E5BAD6E3D7}"/>
              </a:ext>
            </a:extLst>
          </p:cNvPr>
          <p:cNvSpPr>
            <a:spLocks noGrp="1"/>
          </p:cNvSpPr>
          <p:nvPr>
            <p:ph type="pic" sz="quarter" idx="45"/>
          </p:nvPr>
        </p:nvSpPr>
        <p:spPr>
          <a:xfrm>
            <a:off x="3507240" y="1905257"/>
            <a:ext cx="329546" cy="329546"/>
          </a:xfrm>
        </p:spPr>
        <p:txBody>
          <a:bodyPr/>
          <a:lstStyle/>
          <a:p>
            <a:endParaRPr lang="fr-FR" dirty="0"/>
          </a:p>
        </p:txBody>
      </p:sp>
      <p:sp>
        <p:nvSpPr>
          <p:cNvPr id="8" name="Espace réservé du texte 16">
            <a:extLst>
              <a:ext uri="{FF2B5EF4-FFF2-40B4-BE49-F238E27FC236}">
                <a16:creationId xmlns:a16="http://schemas.microsoft.com/office/drawing/2014/main" id="{7E9A9BE0-FB06-0473-2165-8ABD88B03267}"/>
              </a:ext>
            </a:extLst>
          </p:cNvPr>
          <p:cNvSpPr>
            <a:spLocks noGrp="1"/>
          </p:cNvSpPr>
          <p:nvPr>
            <p:ph type="body" sz="quarter" idx="46" hasCustomPrompt="1"/>
          </p:nvPr>
        </p:nvSpPr>
        <p:spPr>
          <a:xfrm>
            <a:off x="4179636" y="1867458"/>
            <a:ext cx="1560273" cy="374376"/>
          </a:xfrm>
        </p:spPr>
        <p:txBody>
          <a:bodyPr wrap="square" lIns="0" tIns="144000" rIns="0" bIns="0" anchor="t">
            <a:normAutofit/>
          </a:bodyPr>
          <a:lstStyle>
            <a:lvl1pPr marL="0" indent="0" algn="l">
              <a:lnSpc>
                <a:spcPct val="100000"/>
              </a:lnSpc>
              <a:buNone/>
              <a:defRPr sz="1100" b="1" i="0" spc="300">
                <a:solidFill>
                  <a:schemeClr val="bg1"/>
                </a:solidFill>
                <a:latin typeface="Aptos SemiBold" panose="020B0004020202020204" pitchFamily="34" charset="0"/>
              </a:defRPr>
            </a:lvl1pPr>
          </a:lstStyle>
          <a:p>
            <a:pPr lvl="0"/>
            <a:r>
              <a:rPr lang="fr-FR" dirty="0"/>
              <a:t>TITRE EN CAPS</a:t>
            </a:r>
          </a:p>
        </p:txBody>
      </p:sp>
      <p:sp>
        <p:nvSpPr>
          <p:cNvPr id="10" name="Rectangle 9">
            <a:extLst>
              <a:ext uri="{FF2B5EF4-FFF2-40B4-BE49-F238E27FC236}">
                <a16:creationId xmlns:a16="http://schemas.microsoft.com/office/drawing/2014/main" id="{C1455EF5-0A45-1B5D-CBAF-1D2EB39AA688}"/>
              </a:ext>
            </a:extLst>
          </p:cNvPr>
          <p:cNvSpPr/>
          <p:nvPr userDrawn="1"/>
        </p:nvSpPr>
        <p:spPr>
          <a:xfrm>
            <a:off x="3291080" y="2460114"/>
            <a:ext cx="2679124" cy="2844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space réservé du texte 16">
            <a:extLst>
              <a:ext uri="{FF2B5EF4-FFF2-40B4-BE49-F238E27FC236}">
                <a16:creationId xmlns:a16="http://schemas.microsoft.com/office/drawing/2014/main" id="{361F1716-77F1-9463-BC2D-E7B53F7A7369}"/>
              </a:ext>
            </a:extLst>
          </p:cNvPr>
          <p:cNvSpPr>
            <a:spLocks noGrp="1"/>
          </p:cNvSpPr>
          <p:nvPr>
            <p:ph type="body" sz="quarter" idx="47" hasCustomPrompt="1"/>
          </p:nvPr>
        </p:nvSpPr>
        <p:spPr>
          <a:xfrm>
            <a:off x="3477900" y="2679826"/>
            <a:ext cx="2330071" cy="2158757"/>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12" name="Rectangle 11">
            <a:extLst>
              <a:ext uri="{FF2B5EF4-FFF2-40B4-BE49-F238E27FC236}">
                <a16:creationId xmlns:a16="http://schemas.microsoft.com/office/drawing/2014/main" id="{028A4B58-C1FF-17DF-6B5D-A2ABD6CC912A}"/>
              </a:ext>
            </a:extLst>
          </p:cNvPr>
          <p:cNvSpPr/>
          <p:nvPr userDrawn="1"/>
        </p:nvSpPr>
        <p:spPr>
          <a:xfrm>
            <a:off x="6139474" y="1734584"/>
            <a:ext cx="2679124" cy="7221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C5A0BFAF-D56F-ACE5-1F57-85C354AEDA24}"/>
              </a:ext>
            </a:extLst>
          </p:cNvPr>
          <p:cNvPicPr>
            <a:picLocks noChangeAspect="1"/>
          </p:cNvPicPr>
          <p:nvPr userDrawn="1"/>
        </p:nvPicPr>
        <p:blipFill>
          <a:blip r:embed="rId3"/>
          <a:stretch>
            <a:fillRect/>
          </a:stretch>
        </p:blipFill>
        <p:spPr>
          <a:xfrm>
            <a:off x="6253049" y="1803626"/>
            <a:ext cx="544687" cy="546632"/>
          </a:xfrm>
          <a:prstGeom prst="rect">
            <a:avLst/>
          </a:prstGeom>
        </p:spPr>
      </p:pic>
      <p:sp>
        <p:nvSpPr>
          <p:cNvPr id="16" name="Espace réservé pour une image  17">
            <a:extLst>
              <a:ext uri="{FF2B5EF4-FFF2-40B4-BE49-F238E27FC236}">
                <a16:creationId xmlns:a16="http://schemas.microsoft.com/office/drawing/2014/main" id="{AED71A9C-6BB8-C8BE-5634-49E3E00FB6BE}"/>
              </a:ext>
            </a:extLst>
          </p:cNvPr>
          <p:cNvSpPr>
            <a:spLocks noGrp="1"/>
          </p:cNvSpPr>
          <p:nvPr>
            <p:ph type="pic" sz="quarter" idx="48"/>
          </p:nvPr>
        </p:nvSpPr>
        <p:spPr>
          <a:xfrm>
            <a:off x="6355634" y="1905257"/>
            <a:ext cx="329546" cy="329546"/>
          </a:xfrm>
        </p:spPr>
        <p:txBody>
          <a:bodyPr/>
          <a:lstStyle/>
          <a:p>
            <a:endParaRPr lang="fr-FR" dirty="0"/>
          </a:p>
        </p:txBody>
      </p:sp>
      <p:sp>
        <p:nvSpPr>
          <p:cNvPr id="17" name="Espace réservé du texte 16">
            <a:extLst>
              <a:ext uri="{FF2B5EF4-FFF2-40B4-BE49-F238E27FC236}">
                <a16:creationId xmlns:a16="http://schemas.microsoft.com/office/drawing/2014/main" id="{14325641-EC0C-0896-D63C-5D8424B8018D}"/>
              </a:ext>
            </a:extLst>
          </p:cNvPr>
          <p:cNvSpPr>
            <a:spLocks noGrp="1"/>
          </p:cNvSpPr>
          <p:nvPr>
            <p:ph type="body" sz="quarter" idx="49" hasCustomPrompt="1"/>
          </p:nvPr>
        </p:nvSpPr>
        <p:spPr>
          <a:xfrm>
            <a:off x="7028030" y="1867458"/>
            <a:ext cx="1560273" cy="374376"/>
          </a:xfrm>
        </p:spPr>
        <p:txBody>
          <a:bodyPr wrap="square" lIns="0" tIns="144000" rIns="0" bIns="0" anchor="t">
            <a:normAutofit/>
          </a:bodyPr>
          <a:lstStyle>
            <a:lvl1pPr marL="0" indent="0" algn="l">
              <a:lnSpc>
                <a:spcPct val="100000"/>
              </a:lnSpc>
              <a:buNone/>
              <a:defRPr sz="1100" b="1" i="0" spc="300">
                <a:solidFill>
                  <a:schemeClr val="bg1"/>
                </a:solidFill>
                <a:latin typeface="Aptos SemiBold" panose="020B0004020202020204" pitchFamily="34" charset="0"/>
              </a:defRPr>
            </a:lvl1pPr>
          </a:lstStyle>
          <a:p>
            <a:pPr lvl="0"/>
            <a:r>
              <a:rPr lang="fr-FR" dirty="0"/>
              <a:t>TITRE EN CAPS</a:t>
            </a:r>
          </a:p>
        </p:txBody>
      </p:sp>
      <p:sp>
        <p:nvSpPr>
          <p:cNvPr id="21" name="Rectangle 20">
            <a:extLst>
              <a:ext uri="{FF2B5EF4-FFF2-40B4-BE49-F238E27FC236}">
                <a16:creationId xmlns:a16="http://schemas.microsoft.com/office/drawing/2014/main" id="{4A11FAB6-E9B0-3A5B-0D84-9C883EB9CD0E}"/>
              </a:ext>
            </a:extLst>
          </p:cNvPr>
          <p:cNvSpPr/>
          <p:nvPr userDrawn="1"/>
        </p:nvSpPr>
        <p:spPr>
          <a:xfrm>
            <a:off x="6139474" y="2460114"/>
            <a:ext cx="2679124" cy="2844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Espace réservé du texte 16">
            <a:extLst>
              <a:ext uri="{FF2B5EF4-FFF2-40B4-BE49-F238E27FC236}">
                <a16:creationId xmlns:a16="http://schemas.microsoft.com/office/drawing/2014/main" id="{A5742F9F-7FF3-BEEA-AC62-3F81B5D8E238}"/>
              </a:ext>
            </a:extLst>
          </p:cNvPr>
          <p:cNvSpPr>
            <a:spLocks noGrp="1"/>
          </p:cNvSpPr>
          <p:nvPr>
            <p:ph type="body" sz="quarter" idx="50" hasCustomPrompt="1"/>
          </p:nvPr>
        </p:nvSpPr>
        <p:spPr>
          <a:xfrm>
            <a:off x="6326294" y="2679826"/>
            <a:ext cx="2330071" cy="2158757"/>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26" name="Rectangle 25">
            <a:extLst>
              <a:ext uri="{FF2B5EF4-FFF2-40B4-BE49-F238E27FC236}">
                <a16:creationId xmlns:a16="http://schemas.microsoft.com/office/drawing/2014/main" id="{3C9DF723-71D6-8276-84AA-B1C29EFF4E1D}"/>
              </a:ext>
            </a:extLst>
          </p:cNvPr>
          <p:cNvSpPr/>
          <p:nvPr userDrawn="1"/>
        </p:nvSpPr>
        <p:spPr>
          <a:xfrm>
            <a:off x="9005418" y="1734584"/>
            <a:ext cx="2679124" cy="72214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7" name="Image 26">
            <a:extLst>
              <a:ext uri="{FF2B5EF4-FFF2-40B4-BE49-F238E27FC236}">
                <a16:creationId xmlns:a16="http://schemas.microsoft.com/office/drawing/2014/main" id="{B7881046-7CCB-02A9-05BA-F6B53D9F220D}"/>
              </a:ext>
            </a:extLst>
          </p:cNvPr>
          <p:cNvPicPr>
            <a:picLocks noChangeAspect="1"/>
          </p:cNvPicPr>
          <p:nvPr userDrawn="1"/>
        </p:nvPicPr>
        <p:blipFill>
          <a:blip r:embed="rId3"/>
          <a:stretch>
            <a:fillRect/>
          </a:stretch>
        </p:blipFill>
        <p:spPr>
          <a:xfrm>
            <a:off x="9118993" y="1803626"/>
            <a:ext cx="544687" cy="546632"/>
          </a:xfrm>
          <a:prstGeom prst="rect">
            <a:avLst/>
          </a:prstGeom>
        </p:spPr>
      </p:pic>
      <p:sp>
        <p:nvSpPr>
          <p:cNvPr id="28" name="Espace réservé pour une image  17">
            <a:extLst>
              <a:ext uri="{FF2B5EF4-FFF2-40B4-BE49-F238E27FC236}">
                <a16:creationId xmlns:a16="http://schemas.microsoft.com/office/drawing/2014/main" id="{E3AB64AC-96A0-288D-519E-66F22C765C2C}"/>
              </a:ext>
            </a:extLst>
          </p:cNvPr>
          <p:cNvSpPr>
            <a:spLocks noGrp="1"/>
          </p:cNvSpPr>
          <p:nvPr>
            <p:ph type="pic" sz="quarter" idx="51"/>
          </p:nvPr>
        </p:nvSpPr>
        <p:spPr>
          <a:xfrm>
            <a:off x="9221578" y="1905257"/>
            <a:ext cx="329546" cy="329546"/>
          </a:xfrm>
        </p:spPr>
        <p:txBody>
          <a:bodyPr/>
          <a:lstStyle/>
          <a:p>
            <a:endParaRPr lang="fr-FR" dirty="0"/>
          </a:p>
        </p:txBody>
      </p:sp>
      <p:sp>
        <p:nvSpPr>
          <p:cNvPr id="29" name="Espace réservé du texte 16">
            <a:extLst>
              <a:ext uri="{FF2B5EF4-FFF2-40B4-BE49-F238E27FC236}">
                <a16:creationId xmlns:a16="http://schemas.microsoft.com/office/drawing/2014/main" id="{A8CB35BC-C607-5278-478F-93EC4EBF3951}"/>
              </a:ext>
            </a:extLst>
          </p:cNvPr>
          <p:cNvSpPr>
            <a:spLocks noGrp="1"/>
          </p:cNvSpPr>
          <p:nvPr>
            <p:ph type="body" sz="quarter" idx="52" hasCustomPrompt="1"/>
          </p:nvPr>
        </p:nvSpPr>
        <p:spPr>
          <a:xfrm>
            <a:off x="9893974" y="1867458"/>
            <a:ext cx="1560273" cy="374376"/>
          </a:xfrm>
        </p:spPr>
        <p:txBody>
          <a:bodyPr wrap="square" lIns="0" tIns="144000" rIns="0" bIns="0" anchor="t">
            <a:normAutofit/>
          </a:bodyPr>
          <a:lstStyle>
            <a:lvl1pPr marL="0" indent="0" algn="l">
              <a:lnSpc>
                <a:spcPct val="100000"/>
              </a:lnSpc>
              <a:buNone/>
              <a:defRPr sz="1100" b="1" i="0" spc="300">
                <a:solidFill>
                  <a:schemeClr val="bg1"/>
                </a:solidFill>
                <a:latin typeface="Aptos SemiBold" panose="020B0004020202020204" pitchFamily="34" charset="0"/>
              </a:defRPr>
            </a:lvl1pPr>
          </a:lstStyle>
          <a:p>
            <a:pPr lvl="0"/>
            <a:r>
              <a:rPr lang="fr-FR" dirty="0"/>
              <a:t>TITRE EN CAPS</a:t>
            </a:r>
          </a:p>
        </p:txBody>
      </p:sp>
      <p:sp>
        <p:nvSpPr>
          <p:cNvPr id="30" name="Rectangle 29">
            <a:extLst>
              <a:ext uri="{FF2B5EF4-FFF2-40B4-BE49-F238E27FC236}">
                <a16:creationId xmlns:a16="http://schemas.microsoft.com/office/drawing/2014/main" id="{51198AC8-7DE5-451A-8458-81EDEAF4F81C}"/>
              </a:ext>
            </a:extLst>
          </p:cNvPr>
          <p:cNvSpPr/>
          <p:nvPr userDrawn="1"/>
        </p:nvSpPr>
        <p:spPr>
          <a:xfrm>
            <a:off x="9005418" y="2460114"/>
            <a:ext cx="2679124" cy="2844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Espace réservé du texte 16">
            <a:extLst>
              <a:ext uri="{FF2B5EF4-FFF2-40B4-BE49-F238E27FC236}">
                <a16:creationId xmlns:a16="http://schemas.microsoft.com/office/drawing/2014/main" id="{EA46B765-C0A3-62A8-A876-5EB31CA88EDA}"/>
              </a:ext>
            </a:extLst>
          </p:cNvPr>
          <p:cNvSpPr>
            <a:spLocks noGrp="1"/>
          </p:cNvSpPr>
          <p:nvPr>
            <p:ph type="body" sz="quarter" idx="53" hasCustomPrompt="1"/>
          </p:nvPr>
        </p:nvSpPr>
        <p:spPr>
          <a:xfrm>
            <a:off x="9192238" y="2679826"/>
            <a:ext cx="2330071" cy="2158757"/>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Tree>
    <p:extLst>
      <p:ext uri="{BB962C8B-B14F-4D97-AF65-F5344CB8AC3E}">
        <p14:creationId xmlns:p14="http://schemas.microsoft.com/office/powerpoint/2010/main" val="621305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igne_Temps">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8A373B1-2A35-1D2F-9182-7FBB59E28FED}"/>
              </a:ext>
            </a:extLst>
          </p:cNvPr>
          <p:cNvSpPr/>
          <p:nvPr userDrawn="1"/>
        </p:nvSpPr>
        <p:spPr>
          <a:xfrm rot="10800000">
            <a:off x="1829665" y="4785593"/>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0" name="Connecteur droit 69">
            <a:extLst>
              <a:ext uri="{FF2B5EF4-FFF2-40B4-BE49-F238E27FC236}">
                <a16:creationId xmlns:a16="http://schemas.microsoft.com/office/drawing/2014/main" id="{E579731B-545B-1157-6283-582D4A68CD93}"/>
              </a:ext>
            </a:extLst>
          </p:cNvPr>
          <p:cNvCxnSpPr>
            <a:cxnSpLocks/>
          </p:cNvCxnSpPr>
          <p:nvPr userDrawn="1"/>
        </p:nvCxnSpPr>
        <p:spPr>
          <a:xfrm rot="10800000" flipV="1">
            <a:off x="1830083" y="3538650"/>
            <a:ext cx="0" cy="206017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63DA83DE-6AE1-0365-1083-D496C4B96EF9}"/>
              </a:ext>
            </a:extLst>
          </p:cNvPr>
          <p:cNvSpPr/>
          <p:nvPr userDrawn="1"/>
        </p:nvSpPr>
        <p:spPr>
          <a:xfrm>
            <a:off x="3027898" y="1478617"/>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Rectangle 54">
            <a:extLst>
              <a:ext uri="{FF2B5EF4-FFF2-40B4-BE49-F238E27FC236}">
                <a16:creationId xmlns:a16="http://schemas.microsoft.com/office/drawing/2014/main" id="{69899137-E9E6-4684-36C6-FF4440907C4F}"/>
              </a:ext>
            </a:extLst>
          </p:cNvPr>
          <p:cNvSpPr/>
          <p:nvPr userDrawn="1"/>
        </p:nvSpPr>
        <p:spPr>
          <a:xfrm>
            <a:off x="647506" y="1447768"/>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space réservé du texte 16">
            <a:extLst>
              <a:ext uri="{FF2B5EF4-FFF2-40B4-BE49-F238E27FC236}">
                <a16:creationId xmlns:a16="http://schemas.microsoft.com/office/drawing/2014/main" id="{64AA1D88-48A7-3C47-34BB-183D0F41D5E8}"/>
              </a:ext>
            </a:extLst>
          </p:cNvPr>
          <p:cNvSpPr>
            <a:spLocks noGrp="1"/>
          </p:cNvSpPr>
          <p:nvPr>
            <p:ph type="body" sz="quarter" idx="17" hasCustomPrompt="1"/>
          </p:nvPr>
        </p:nvSpPr>
        <p:spPr>
          <a:xfrm>
            <a:off x="1957112" y="4919609"/>
            <a:ext cx="162789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cxnSp>
        <p:nvCxnSpPr>
          <p:cNvPr id="3" name="Connecteur droit 2">
            <a:extLst>
              <a:ext uri="{FF2B5EF4-FFF2-40B4-BE49-F238E27FC236}">
                <a16:creationId xmlns:a16="http://schemas.microsoft.com/office/drawing/2014/main" id="{430CBD82-376D-6889-A6F7-4BF50C797643}"/>
              </a:ext>
            </a:extLst>
          </p:cNvPr>
          <p:cNvCxnSpPr>
            <a:cxnSpLocks/>
          </p:cNvCxnSpPr>
          <p:nvPr userDrawn="1"/>
        </p:nvCxnSpPr>
        <p:spPr>
          <a:xfrm>
            <a:off x="-1" y="3508722"/>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8BDC074E-3222-A343-F901-929CE8498E1B}"/>
              </a:ext>
            </a:extLst>
          </p:cNvPr>
          <p:cNvSpPr/>
          <p:nvPr userDrawn="1"/>
        </p:nvSpPr>
        <p:spPr>
          <a:xfrm>
            <a:off x="587927"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Rectangle 18">
            <a:extLst>
              <a:ext uri="{FF2B5EF4-FFF2-40B4-BE49-F238E27FC236}">
                <a16:creationId xmlns:a16="http://schemas.microsoft.com/office/drawing/2014/main" id="{CD67F4B8-DBAA-CF22-6A3E-6AD9540DC8E6}"/>
              </a:ext>
            </a:extLst>
          </p:cNvPr>
          <p:cNvSpPr/>
          <p:nvPr userDrawn="1"/>
        </p:nvSpPr>
        <p:spPr>
          <a:xfrm>
            <a:off x="2963977"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Rectangle 21">
            <a:extLst>
              <a:ext uri="{FF2B5EF4-FFF2-40B4-BE49-F238E27FC236}">
                <a16:creationId xmlns:a16="http://schemas.microsoft.com/office/drawing/2014/main" id="{6296D19B-4324-1DA1-F964-7DA196BC2711}"/>
              </a:ext>
            </a:extLst>
          </p:cNvPr>
          <p:cNvSpPr/>
          <p:nvPr userDrawn="1"/>
        </p:nvSpPr>
        <p:spPr>
          <a:xfrm>
            <a:off x="8904102"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Rectangle 28">
            <a:extLst>
              <a:ext uri="{FF2B5EF4-FFF2-40B4-BE49-F238E27FC236}">
                <a16:creationId xmlns:a16="http://schemas.microsoft.com/office/drawing/2014/main" id="{C0BC0175-CF5C-E7D3-58DC-6C4C51DD3433}"/>
              </a:ext>
            </a:extLst>
          </p:cNvPr>
          <p:cNvSpPr/>
          <p:nvPr userDrawn="1"/>
        </p:nvSpPr>
        <p:spPr>
          <a:xfrm>
            <a:off x="10092128"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itre 1">
            <a:extLst>
              <a:ext uri="{FF2B5EF4-FFF2-40B4-BE49-F238E27FC236}">
                <a16:creationId xmlns:a16="http://schemas.microsoft.com/office/drawing/2014/main" id="{D22C96C0-E082-08B9-D1B1-968E8C1917B0}"/>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10" name="Sous-titre 2">
            <a:extLst>
              <a:ext uri="{FF2B5EF4-FFF2-40B4-BE49-F238E27FC236}">
                <a16:creationId xmlns:a16="http://schemas.microsoft.com/office/drawing/2014/main" id="{1941E001-EE0C-138D-5E83-2D54546913E0}"/>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1" name="Espace réservé du numéro de diapositive 5">
            <a:extLst>
              <a:ext uri="{FF2B5EF4-FFF2-40B4-BE49-F238E27FC236}">
                <a16:creationId xmlns:a16="http://schemas.microsoft.com/office/drawing/2014/main" id="{007335DF-249C-7F2D-0F6F-4EF041A7BC6F}"/>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4" name="Connecteur droit 13">
            <a:extLst>
              <a:ext uri="{FF2B5EF4-FFF2-40B4-BE49-F238E27FC236}">
                <a16:creationId xmlns:a16="http://schemas.microsoft.com/office/drawing/2014/main" id="{58E99A09-2D77-F39C-2924-16D875D4C77A}"/>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8" name="Image 17" descr="Une image contenant Police, Graphique, logo, graphisme&#10;&#10;Le contenu généré par l’IA peut être incorrect.">
            <a:extLst>
              <a:ext uri="{FF2B5EF4-FFF2-40B4-BE49-F238E27FC236}">
                <a16:creationId xmlns:a16="http://schemas.microsoft.com/office/drawing/2014/main" id="{35003D1F-5095-CC7D-1DEA-51EF8E453A4F}"/>
              </a:ext>
            </a:extLst>
          </p:cNvPr>
          <p:cNvPicPr>
            <a:picLocks noChangeAspect="1"/>
          </p:cNvPicPr>
          <p:nvPr userDrawn="1"/>
        </p:nvPicPr>
        <p:blipFill>
          <a:blip r:embed="rId2"/>
          <a:stretch>
            <a:fillRect/>
          </a:stretch>
        </p:blipFill>
        <p:spPr>
          <a:xfrm>
            <a:off x="10818805" y="6193415"/>
            <a:ext cx="1119756" cy="629986"/>
          </a:xfrm>
          <a:prstGeom prst="rect">
            <a:avLst/>
          </a:prstGeom>
        </p:spPr>
      </p:pic>
      <p:cxnSp>
        <p:nvCxnSpPr>
          <p:cNvPr id="7" name="Connecteur droit 6">
            <a:extLst>
              <a:ext uri="{FF2B5EF4-FFF2-40B4-BE49-F238E27FC236}">
                <a16:creationId xmlns:a16="http://schemas.microsoft.com/office/drawing/2014/main" id="{8C00E34D-E4B5-220E-529E-F8BC4521C9EF}"/>
              </a:ext>
            </a:extLst>
          </p:cNvPr>
          <p:cNvCxnSpPr>
            <a:cxnSpLocks/>
          </p:cNvCxnSpPr>
          <p:nvPr userDrawn="1"/>
        </p:nvCxnSpPr>
        <p:spPr>
          <a:xfrm flipV="1">
            <a:off x="647924" y="1447768"/>
            <a:ext cx="0" cy="206017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Espace réservé du texte 16">
            <a:extLst>
              <a:ext uri="{FF2B5EF4-FFF2-40B4-BE49-F238E27FC236}">
                <a16:creationId xmlns:a16="http://schemas.microsoft.com/office/drawing/2014/main" id="{EF11D70F-24E8-A1E2-A2A7-BE18D63B840B}"/>
              </a:ext>
            </a:extLst>
          </p:cNvPr>
          <p:cNvSpPr>
            <a:spLocks noGrp="1"/>
          </p:cNvSpPr>
          <p:nvPr>
            <p:ph type="body" sz="quarter" idx="10" hasCustomPrompt="1"/>
          </p:nvPr>
        </p:nvSpPr>
        <p:spPr>
          <a:xfrm>
            <a:off x="767418" y="3053617"/>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1987</a:t>
            </a:r>
          </a:p>
        </p:txBody>
      </p:sp>
      <p:sp>
        <p:nvSpPr>
          <p:cNvPr id="13" name="Espace réservé du texte 16">
            <a:extLst>
              <a:ext uri="{FF2B5EF4-FFF2-40B4-BE49-F238E27FC236}">
                <a16:creationId xmlns:a16="http://schemas.microsoft.com/office/drawing/2014/main" id="{4454FE6F-AAE0-A592-5C99-7CF7151E1920}"/>
              </a:ext>
            </a:extLst>
          </p:cNvPr>
          <p:cNvSpPr>
            <a:spLocks noGrp="1"/>
          </p:cNvSpPr>
          <p:nvPr>
            <p:ph type="body" sz="quarter" idx="33" hasCustomPrompt="1"/>
          </p:nvPr>
        </p:nvSpPr>
        <p:spPr>
          <a:xfrm>
            <a:off x="3094549" y="3053617"/>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1995</a:t>
            </a:r>
          </a:p>
        </p:txBody>
      </p:sp>
      <p:sp>
        <p:nvSpPr>
          <p:cNvPr id="15" name="Espace réservé du texte 16">
            <a:extLst>
              <a:ext uri="{FF2B5EF4-FFF2-40B4-BE49-F238E27FC236}">
                <a16:creationId xmlns:a16="http://schemas.microsoft.com/office/drawing/2014/main" id="{DD03F85E-BDB0-47FF-7903-8EAAD993E138}"/>
              </a:ext>
            </a:extLst>
          </p:cNvPr>
          <p:cNvSpPr>
            <a:spLocks noGrp="1"/>
          </p:cNvSpPr>
          <p:nvPr>
            <p:ph type="body" sz="quarter" idx="34" hasCustomPrompt="1"/>
          </p:nvPr>
        </p:nvSpPr>
        <p:spPr>
          <a:xfrm>
            <a:off x="5498238" y="3053617"/>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2000</a:t>
            </a:r>
          </a:p>
        </p:txBody>
      </p:sp>
      <p:sp>
        <p:nvSpPr>
          <p:cNvPr id="16" name="Espace réservé du texte 16">
            <a:extLst>
              <a:ext uri="{FF2B5EF4-FFF2-40B4-BE49-F238E27FC236}">
                <a16:creationId xmlns:a16="http://schemas.microsoft.com/office/drawing/2014/main" id="{7309E1FB-1D40-942E-B352-81A385C07AEC}"/>
              </a:ext>
            </a:extLst>
          </p:cNvPr>
          <p:cNvSpPr>
            <a:spLocks noGrp="1"/>
          </p:cNvSpPr>
          <p:nvPr>
            <p:ph type="body" sz="quarter" idx="35" hasCustomPrompt="1"/>
          </p:nvPr>
        </p:nvSpPr>
        <p:spPr>
          <a:xfrm>
            <a:off x="7883959" y="3053617"/>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2007</a:t>
            </a:r>
          </a:p>
        </p:txBody>
      </p:sp>
      <p:sp>
        <p:nvSpPr>
          <p:cNvPr id="20" name="Espace réservé du texte 16">
            <a:extLst>
              <a:ext uri="{FF2B5EF4-FFF2-40B4-BE49-F238E27FC236}">
                <a16:creationId xmlns:a16="http://schemas.microsoft.com/office/drawing/2014/main" id="{ECF10EE5-F7F2-2CAE-2AC8-78D03466D5DF}"/>
              </a:ext>
            </a:extLst>
          </p:cNvPr>
          <p:cNvSpPr>
            <a:spLocks noGrp="1"/>
          </p:cNvSpPr>
          <p:nvPr>
            <p:ph type="body" sz="quarter" idx="36" hasCustomPrompt="1"/>
          </p:nvPr>
        </p:nvSpPr>
        <p:spPr>
          <a:xfrm>
            <a:off x="10260242" y="3053617"/>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2015</a:t>
            </a:r>
          </a:p>
        </p:txBody>
      </p:sp>
      <p:sp>
        <p:nvSpPr>
          <p:cNvPr id="23" name="Espace réservé du texte 16">
            <a:extLst>
              <a:ext uri="{FF2B5EF4-FFF2-40B4-BE49-F238E27FC236}">
                <a16:creationId xmlns:a16="http://schemas.microsoft.com/office/drawing/2014/main" id="{D14B6606-82C3-4DCC-B80F-F7EBBBDE80AF}"/>
              </a:ext>
            </a:extLst>
          </p:cNvPr>
          <p:cNvSpPr>
            <a:spLocks noGrp="1"/>
          </p:cNvSpPr>
          <p:nvPr>
            <p:ph type="body" sz="quarter" idx="37" hasCustomPrompt="1"/>
          </p:nvPr>
        </p:nvSpPr>
        <p:spPr>
          <a:xfrm>
            <a:off x="2127396" y="3745943"/>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1990</a:t>
            </a:r>
          </a:p>
        </p:txBody>
      </p:sp>
      <p:sp>
        <p:nvSpPr>
          <p:cNvPr id="24" name="Espace réservé du texte 16">
            <a:extLst>
              <a:ext uri="{FF2B5EF4-FFF2-40B4-BE49-F238E27FC236}">
                <a16:creationId xmlns:a16="http://schemas.microsoft.com/office/drawing/2014/main" id="{DAE639B1-819C-3D8D-2828-AE4F073EFE0F}"/>
              </a:ext>
            </a:extLst>
          </p:cNvPr>
          <p:cNvSpPr>
            <a:spLocks noGrp="1"/>
          </p:cNvSpPr>
          <p:nvPr>
            <p:ph type="body" sz="quarter" idx="38" hasCustomPrompt="1"/>
          </p:nvPr>
        </p:nvSpPr>
        <p:spPr>
          <a:xfrm>
            <a:off x="4317864" y="3745943"/>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1998</a:t>
            </a:r>
          </a:p>
        </p:txBody>
      </p:sp>
      <p:sp>
        <p:nvSpPr>
          <p:cNvPr id="26" name="Espace réservé du texte 16">
            <a:extLst>
              <a:ext uri="{FF2B5EF4-FFF2-40B4-BE49-F238E27FC236}">
                <a16:creationId xmlns:a16="http://schemas.microsoft.com/office/drawing/2014/main" id="{89BB1F43-B001-CEB2-6B01-ECE11D769D43}"/>
              </a:ext>
            </a:extLst>
          </p:cNvPr>
          <p:cNvSpPr>
            <a:spLocks noGrp="1"/>
          </p:cNvSpPr>
          <p:nvPr>
            <p:ph type="body" sz="quarter" idx="39" hasCustomPrompt="1"/>
          </p:nvPr>
        </p:nvSpPr>
        <p:spPr>
          <a:xfrm>
            <a:off x="6696165" y="3745943"/>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2004</a:t>
            </a:r>
          </a:p>
        </p:txBody>
      </p:sp>
      <p:sp>
        <p:nvSpPr>
          <p:cNvPr id="27" name="Espace réservé du texte 16">
            <a:extLst>
              <a:ext uri="{FF2B5EF4-FFF2-40B4-BE49-F238E27FC236}">
                <a16:creationId xmlns:a16="http://schemas.microsoft.com/office/drawing/2014/main" id="{F61A4669-BF75-2CA0-7244-F437A81C0160}"/>
              </a:ext>
            </a:extLst>
          </p:cNvPr>
          <p:cNvSpPr>
            <a:spLocks noGrp="1"/>
          </p:cNvSpPr>
          <p:nvPr>
            <p:ph type="body" sz="quarter" idx="40" hasCustomPrompt="1"/>
          </p:nvPr>
        </p:nvSpPr>
        <p:spPr>
          <a:xfrm>
            <a:off x="9044694" y="3745943"/>
            <a:ext cx="1019912" cy="356877"/>
          </a:xfrm>
        </p:spPr>
        <p:txBody>
          <a:bodyPr wrap="square" lIns="0" tIns="0" rIns="0" bIns="0" anchor="t">
            <a:normAutofit/>
          </a:bodyPr>
          <a:lstStyle>
            <a:lvl1pPr marL="0" indent="0" algn="l">
              <a:lnSpc>
                <a:spcPct val="100000"/>
              </a:lnSpc>
              <a:buNone/>
              <a:defRPr sz="2500" b="0" i="0">
                <a:solidFill>
                  <a:schemeClr val="accent5"/>
                </a:solidFill>
                <a:latin typeface="Aptos" panose="020B0004020202020204" pitchFamily="34" charset="0"/>
              </a:defRPr>
            </a:lvl1pPr>
          </a:lstStyle>
          <a:p>
            <a:pPr lvl="0"/>
            <a:r>
              <a:rPr lang="fr-FR" dirty="0"/>
              <a:t>2009</a:t>
            </a:r>
          </a:p>
        </p:txBody>
      </p:sp>
      <p:sp>
        <p:nvSpPr>
          <p:cNvPr id="36" name="Espace réservé du texte 16">
            <a:extLst>
              <a:ext uri="{FF2B5EF4-FFF2-40B4-BE49-F238E27FC236}">
                <a16:creationId xmlns:a16="http://schemas.microsoft.com/office/drawing/2014/main" id="{D55C5609-62A3-2679-9BF2-AC460871B714}"/>
              </a:ext>
            </a:extLst>
          </p:cNvPr>
          <p:cNvSpPr>
            <a:spLocks noGrp="1"/>
          </p:cNvSpPr>
          <p:nvPr>
            <p:ph type="body" sz="quarter" idx="44" hasCustomPrompt="1"/>
          </p:nvPr>
        </p:nvSpPr>
        <p:spPr>
          <a:xfrm>
            <a:off x="719279" y="1542544"/>
            <a:ext cx="162789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43" name="Rectangle 42">
            <a:extLst>
              <a:ext uri="{FF2B5EF4-FFF2-40B4-BE49-F238E27FC236}">
                <a16:creationId xmlns:a16="http://schemas.microsoft.com/office/drawing/2014/main" id="{BEF0B377-58D8-8641-188E-581B95EB5ACC}"/>
              </a:ext>
            </a:extLst>
          </p:cNvPr>
          <p:cNvSpPr/>
          <p:nvPr userDrawn="1"/>
        </p:nvSpPr>
        <p:spPr>
          <a:xfrm>
            <a:off x="1775952"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4" name="Connecteur droit 43">
            <a:extLst>
              <a:ext uri="{FF2B5EF4-FFF2-40B4-BE49-F238E27FC236}">
                <a16:creationId xmlns:a16="http://schemas.microsoft.com/office/drawing/2014/main" id="{396B9506-CC1A-252C-C1BC-AB6035E55384}"/>
              </a:ext>
            </a:extLst>
          </p:cNvPr>
          <p:cNvCxnSpPr>
            <a:cxnSpLocks/>
          </p:cNvCxnSpPr>
          <p:nvPr userDrawn="1"/>
        </p:nvCxnSpPr>
        <p:spPr>
          <a:xfrm flipV="1">
            <a:off x="3023974" y="1478617"/>
            <a:ext cx="0" cy="20293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B43AE610-805B-B34C-F511-FA8369B497E3}"/>
              </a:ext>
            </a:extLst>
          </p:cNvPr>
          <p:cNvSpPr/>
          <p:nvPr userDrawn="1"/>
        </p:nvSpPr>
        <p:spPr>
          <a:xfrm>
            <a:off x="4152002"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Rectangle 45">
            <a:extLst>
              <a:ext uri="{FF2B5EF4-FFF2-40B4-BE49-F238E27FC236}">
                <a16:creationId xmlns:a16="http://schemas.microsoft.com/office/drawing/2014/main" id="{9BF7A410-FA36-F2BA-7039-5DF05345E82E}"/>
              </a:ext>
            </a:extLst>
          </p:cNvPr>
          <p:cNvSpPr/>
          <p:nvPr userDrawn="1"/>
        </p:nvSpPr>
        <p:spPr>
          <a:xfrm>
            <a:off x="5340027"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Rectangle 46">
            <a:extLst>
              <a:ext uri="{FF2B5EF4-FFF2-40B4-BE49-F238E27FC236}">
                <a16:creationId xmlns:a16="http://schemas.microsoft.com/office/drawing/2014/main" id="{B1583B10-C5E6-3A8B-2D83-A7D5C5DA4E19}"/>
              </a:ext>
            </a:extLst>
          </p:cNvPr>
          <p:cNvSpPr/>
          <p:nvPr userDrawn="1"/>
        </p:nvSpPr>
        <p:spPr>
          <a:xfrm>
            <a:off x="6528052"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Rectangle 47">
            <a:extLst>
              <a:ext uri="{FF2B5EF4-FFF2-40B4-BE49-F238E27FC236}">
                <a16:creationId xmlns:a16="http://schemas.microsoft.com/office/drawing/2014/main" id="{E9F633B1-BDB3-AED8-09C7-8910B709D3F0}"/>
              </a:ext>
            </a:extLst>
          </p:cNvPr>
          <p:cNvSpPr/>
          <p:nvPr userDrawn="1"/>
        </p:nvSpPr>
        <p:spPr>
          <a:xfrm>
            <a:off x="7716077" y="3448724"/>
            <a:ext cx="119995" cy="1199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9" name="Espace réservé du texte 16">
            <a:extLst>
              <a:ext uri="{FF2B5EF4-FFF2-40B4-BE49-F238E27FC236}">
                <a16:creationId xmlns:a16="http://schemas.microsoft.com/office/drawing/2014/main" id="{AC7539FC-2EC5-D291-065F-F40292C553B1}"/>
              </a:ext>
            </a:extLst>
          </p:cNvPr>
          <p:cNvSpPr>
            <a:spLocks noGrp="1"/>
          </p:cNvSpPr>
          <p:nvPr>
            <p:ph type="body" sz="quarter" idx="45" hasCustomPrompt="1"/>
          </p:nvPr>
        </p:nvSpPr>
        <p:spPr>
          <a:xfrm>
            <a:off x="3103016" y="1542544"/>
            <a:ext cx="158572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60" name="Rectangle 59">
            <a:extLst>
              <a:ext uri="{FF2B5EF4-FFF2-40B4-BE49-F238E27FC236}">
                <a16:creationId xmlns:a16="http://schemas.microsoft.com/office/drawing/2014/main" id="{9B173D8B-F97A-BE8E-CE7A-9CB6A0C71DBE}"/>
              </a:ext>
            </a:extLst>
          </p:cNvPr>
          <p:cNvSpPr/>
          <p:nvPr userDrawn="1"/>
        </p:nvSpPr>
        <p:spPr>
          <a:xfrm>
            <a:off x="5406930" y="1478617"/>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1" name="Connecteur droit 60">
            <a:extLst>
              <a:ext uri="{FF2B5EF4-FFF2-40B4-BE49-F238E27FC236}">
                <a16:creationId xmlns:a16="http://schemas.microsoft.com/office/drawing/2014/main" id="{B4F8E16B-4F31-F019-CB00-2107FCCAA88C}"/>
              </a:ext>
            </a:extLst>
          </p:cNvPr>
          <p:cNvCxnSpPr>
            <a:cxnSpLocks/>
          </p:cNvCxnSpPr>
          <p:nvPr userDrawn="1"/>
        </p:nvCxnSpPr>
        <p:spPr>
          <a:xfrm flipV="1">
            <a:off x="5403006" y="1478617"/>
            <a:ext cx="0" cy="20293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2" name="Espace réservé du texte 16">
            <a:extLst>
              <a:ext uri="{FF2B5EF4-FFF2-40B4-BE49-F238E27FC236}">
                <a16:creationId xmlns:a16="http://schemas.microsoft.com/office/drawing/2014/main" id="{A20D818D-7515-8920-AEE7-A5452B3DFC65}"/>
              </a:ext>
            </a:extLst>
          </p:cNvPr>
          <p:cNvSpPr>
            <a:spLocks noGrp="1"/>
          </p:cNvSpPr>
          <p:nvPr>
            <p:ph type="body" sz="quarter" idx="46" hasCustomPrompt="1"/>
          </p:nvPr>
        </p:nvSpPr>
        <p:spPr>
          <a:xfrm>
            <a:off x="5482048" y="1542544"/>
            <a:ext cx="158572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63" name="Rectangle 62">
            <a:extLst>
              <a:ext uri="{FF2B5EF4-FFF2-40B4-BE49-F238E27FC236}">
                <a16:creationId xmlns:a16="http://schemas.microsoft.com/office/drawing/2014/main" id="{17CE62FF-D9DE-B63C-3E8A-2F9609923EAC}"/>
              </a:ext>
            </a:extLst>
          </p:cNvPr>
          <p:cNvSpPr/>
          <p:nvPr userDrawn="1"/>
        </p:nvSpPr>
        <p:spPr>
          <a:xfrm>
            <a:off x="7782038" y="1478617"/>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4" name="Connecteur droit 63">
            <a:extLst>
              <a:ext uri="{FF2B5EF4-FFF2-40B4-BE49-F238E27FC236}">
                <a16:creationId xmlns:a16="http://schemas.microsoft.com/office/drawing/2014/main" id="{6D1B8A01-870A-E532-AC1C-878D568FD3BB}"/>
              </a:ext>
            </a:extLst>
          </p:cNvPr>
          <p:cNvCxnSpPr>
            <a:cxnSpLocks/>
          </p:cNvCxnSpPr>
          <p:nvPr userDrawn="1"/>
        </p:nvCxnSpPr>
        <p:spPr>
          <a:xfrm flipV="1">
            <a:off x="7778114" y="1478617"/>
            <a:ext cx="0" cy="20293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5" name="Espace réservé du texte 16">
            <a:extLst>
              <a:ext uri="{FF2B5EF4-FFF2-40B4-BE49-F238E27FC236}">
                <a16:creationId xmlns:a16="http://schemas.microsoft.com/office/drawing/2014/main" id="{67D73CA9-B30C-D015-1CA7-1834C4F1C041}"/>
              </a:ext>
            </a:extLst>
          </p:cNvPr>
          <p:cNvSpPr>
            <a:spLocks noGrp="1"/>
          </p:cNvSpPr>
          <p:nvPr>
            <p:ph type="body" sz="quarter" idx="47" hasCustomPrompt="1"/>
          </p:nvPr>
        </p:nvSpPr>
        <p:spPr>
          <a:xfrm>
            <a:off x="7857156" y="1542544"/>
            <a:ext cx="158572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66" name="Rectangle 65">
            <a:extLst>
              <a:ext uri="{FF2B5EF4-FFF2-40B4-BE49-F238E27FC236}">
                <a16:creationId xmlns:a16="http://schemas.microsoft.com/office/drawing/2014/main" id="{4AB51EDE-83EF-118C-BD49-2812876A18CC}"/>
              </a:ext>
            </a:extLst>
          </p:cNvPr>
          <p:cNvSpPr/>
          <p:nvPr userDrawn="1"/>
        </p:nvSpPr>
        <p:spPr>
          <a:xfrm>
            <a:off x="10157146" y="1478617"/>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7" name="Connecteur droit 66">
            <a:extLst>
              <a:ext uri="{FF2B5EF4-FFF2-40B4-BE49-F238E27FC236}">
                <a16:creationId xmlns:a16="http://schemas.microsoft.com/office/drawing/2014/main" id="{801315FE-0B8A-4F9C-8889-3E88DB967AEA}"/>
              </a:ext>
            </a:extLst>
          </p:cNvPr>
          <p:cNvCxnSpPr>
            <a:cxnSpLocks/>
          </p:cNvCxnSpPr>
          <p:nvPr userDrawn="1"/>
        </p:nvCxnSpPr>
        <p:spPr>
          <a:xfrm flipV="1">
            <a:off x="10153222" y="1478617"/>
            <a:ext cx="0" cy="20293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8" name="Espace réservé du texte 16">
            <a:extLst>
              <a:ext uri="{FF2B5EF4-FFF2-40B4-BE49-F238E27FC236}">
                <a16:creationId xmlns:a16="http://schemas.microsoft.com/office/drawing/2014/main" id="{63D43123-87DE-BBD2-F578-E867B200DFDB}"/>
              </a:ext>
            </a:extLst>
          </p:cNvPr>
          <p:cNvSpPr>
            <a:spLocks noGrp="1"/>
          </p:cNvSpPr>
          <p:nvPr>
            <p:ph type="body" sz="quarter" idx="48" hasCustomPrompt="1"/>
          </p:nvPr>
        </p:nvSpPr>
        <p:spPr>
          <a:xfrm>
            <a:off x="10232264" y="1542544"/>
            <a:ext cx="158572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72" name="Rectangle 71">
            <a:extLst>
              <a:ext uri="{FF2B5EF4-FFF2-40B4-BE49-F238E27FC236}">
                <a16:creationId xmlns:a16="http://schemas.microsoft.com/office/drawing/2014/main" id="{C6C53106-B0D3-BF37-50F8-069FBAEEF432}"/>
              </a:ext>
            </a:extLst>
          </p:cNvPr>
          <p:cNvSpPr/>
          <p:nvPr userDrawn="1"/>
        </p:nvSpPr>
        <p:spPr>
          <a:xfrm rot="10800000">
            <a:off x="4215896" y="4778736"/>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3" name="Connecteur droit 72">
            <a:extLst>
              <a:ext uri="{FF2B5EF4-FFF2-40B4-BE49-F238E27FC236}">
                <a16:creationId xmlns:a16="http://schemas.microsoft.com/office/drawing/2014/main" id="{175E0DE6-D2B1-D73E-B290-AF5CFA7BDF21}"/>
              </a:ext>
            </a:extLst>
          </p:cNvPr>
          <p:cNvCxnSpPr>
            <a:cxnSpLocks/>
          </p:cNvCxnSpPr>
          <p:nvPr userDrawn="1"/>
        </p:nvCxnSpPr>
        <p:spPr>
          <a:xfrm rot="10800000" flipV="1">
            <a:off x="4216314" y="3531793"/>
            <a:ext cx="0" cy="206017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Espace réservé du texte 16">
            <a:extLst>
              <a:ext uri="{FF2B5EF4-FFF2-40B4-BE49-F238E27FC236}">
                <a16:creationId xmlns:a16="http://schemas.microsoft.com/office/drawing/2014/main" id="{C86669B5-3FF5-BFA9-3AB7-F5499EA1D0D2}"/>
              </a:ext>
            </a:extLst>
          </p:cNvPr>
          <p:cNvSpPr>
            <a:spLocks noGrp="1"/>
          </p:cNvSpPr>
          <p:nvPr>
            <p:ph type="body" sz="quarter" idx="49" hasCustomPrompt="1"/>
          </p:nvPr>
        </p:nvSpPr>
        <p:spPr>
          <a:xfrm>
            <a:off x="4343343" y="4912752"/>
            <a:ext cx="162789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75" name="Rectangle 74">
            <a:extLst>
              <a:ext uri="{FF2B5EF4-FFF2-40B4-BE49-F238E27FC236}">
                <a16:creationId xmlns:a16="http://schemas.microsoft.com/office/drawing/2014/main" id="{B34ECCA9-9E63-D49C-7F29-F5A845E2ECA3}"/>
              </a:ext>
            </a:extLst>
          </p:cNvPr>
          <p:cNvSpPr/>
          <p:nvPr userDrawn="1"/>
        </p:nvSpPr>
        <p:spPr>
          <a:xfrm rot="10800000">
            <a:off x="6601708" y="4755665"/>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6" name="Connecteur droit 75">
            <a:extLst>
              <a:ext uri="{FF2B5EF4-FFF2-40B4-BE49-F238E27FC236}">
                <a16:creationId xmlns:a16="http://schemas.microsoft.com/office/drawing/2014/main" id="{86E8A6C4-310D-80C8-08ED-E6E71247AAF9}"/>
              </a:ext>
            </a:extLst>
          </p:cNvPr>
          <p:cNvCxnSpPr>
            <a:cxnSpLocks/>
          </p:cNvCxnSpPr>
          <p:nvPr userDrawn="1"/>
        </p:nvCxnSpPr>
        <p:spPr>
          <a:xfrm rot="10800000" flipV="1">
            <a:off x="6602126" y="3508722"/>
            <a:ext cx="0" cy="206017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77" name="Espace réservé du texte 16">
            <a:extLst>
              <a:ext uri="{FF2B5EF4-FFF2-40B4-BE49-F238E27FC236}">
                <a16:creationId xmlns:a16="http://schemas.microsoft.com/office/drawing/2014/main" id="{9F631FAA-8F51-CEF0-9E78-DF96E83F4EFD}"/>
              </a:ext>
            </a:extLst>
          </p:cNvPr>
          <p:cNvSpPr>
            <a:spLocks noGrp="1"/>
          </p:cNvSpPr>
          <p:nvPr>
            <p:ph type="body" sz="quarter" idx="50" hasCustomPrompt="1"/>
          </p:nvPr>
        </p:nvSpPr>
        <p:spPr>
          <a:xfrm>
            <a:off x="6729155" y="4889681"/>
            <a:ext cx="162789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
        <p:nvSpPr>
          <p:cNvPr id="78" name="Rectangle 77">
            <a:extLst>
              <a:ext uri="{FF2B5EF4-FFF2-40B4-BE49-F238E27FC236}">
                <a16:creationId xmlns:a16="http://schemas.microsoft.com/office/drawing/2014/main" id="{81CF4161-15EA-B747-CE6D-C4DCB8E81DFF}"/>
              </a:ext>
            </a:extLst>
          </p:cNvPr>
          <p:cNvSpPr/>
          <p:nvPr userDrawn="1"/>
        </p:nvSpPr>
        <p:spPr>
          <a:xfrm rot="10800000">
            <a:off x="8975306" y="4767196"/>
            <a:ext cx="1701209" cy="81323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79" name="Connecteur droit 78">
            <a:extLst>
              <a:ext uri="{FF2B5EF4-FFF2-40B4-BE49-F238E27FC236}">
                <a16:creationId xmlns:a16="http://schemas.microsoft.com/office/drawing/2014/main" id="{A2BC296D-EA63-985E-6C47-0A35CF5957FA}"/>
              </a:ext>
            </a:extLst>
          </p:cNvPr>
          <p:cNvCxnSpPr>
            <a:cxnSpLocks/>
          </p:cNvCxnSpPr>
          <p:nvPr userDrawn="1"/>
        </p:nvCxnSpPr>
        <p:spPr>
          <a:xfrm rot="10800000" flipV="1">
            <a:off x="8975724" y="3520253"/>
            <a:ext cx="0" cy="206017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80" name="Espace réservé du texte 16">
            <a:extLst>
              <a:ext uri="{FF2B5EF4-FFF2-40B4-BE49-F238E27FC236}">
                <a16:creationId xmlns:a16="http://schemas.microsoft.com/office/drawing/2014/main" id="{E72CBFAE-2B3B-DB66-9FEA-EE88437B4147}"/>
              </a:ext>
            </a:extLst>
          </p:cNvPr>
          <p:cNvSpPr>
            <a:spLocks noGrp="1"/>
          </p:cNvSpPr>
          <p:nvPr>
            <p:ph type="body" sz="quarter" idx="51" hasCustomPrompt="1"/>
          </p:nvPr>
        </p:nvSpPr>
        <p:spPr>
          <a:xfrm>
            <a:off x="9102753" y="4901212"/>
            <a:ext cx="1627892" cy="545198"/>
          </a:xfrm>
        </p:spPr>
        <p:txBody>
          <a:bodyPr wrap="square" lIns="0" tIns="0" rIns="0" bIns="0" anchor="t">
            <a:normAutofit/>
          </a:bodyPr>
          <a:lstStyle>
            <a:lvl1pPr marL="0" indent="0" algn="l">
              <a:lnSpc>
                <a:spcPts val="15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a:t>
            </a:r>
          </a:p>
        </p:txBody>
      </p:sp>
    </p:spTree>
    <p:extLst>
      <p:ext uri="{BB962C8B-B14F-4D97-AF65-F5344CB8AC3E}">
        <p14:creationId xmlns:p14="http://schemas.microsoft.com/office/powerpoint/2010/main" val="3614489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lendrier_4Mois_FondBlanc">
    <p:spTree>
      <p:nvGrpSpPr>
        <p:cNvPr id="1" name=""/>
        <p:cNvGrpSpPr/>
        <p:nvPr/>
      </p:nvGrpSpPr>
      <p:grpSpPr>
        <a:xfrm>
          <a:off x="0" y="0"/>
          <a:ext cx="0" cy="0"/>
          <a:chOff x="0" y="0"/>
          <a:chExt cx="0" cy="0"/>
        </a:xfrm>
      </p:grpSpPr>
      <p:sp>
        <p:nvSpPr>
          <p:cNvPr id="25" name="Espace réservé du texte 16">
            <a:extLst>
              <a:ext uri="{FF2B5EF4-FFF2-40B4-BE49-F238E27FC236}">
                <a16:creationId xmlns:a16="http://schemas.microsoft.com/office/drawing/2014/main" id="{64AA1D88-48A7-3C47-34BB-183D0F41D5E8}"/>
              </a:ext>
            </a:extLst>
          </p:cNvPr>
          <p:cNvSpPr>
            <a:spLocks noGrp="1"/>
          </p:cNvSpPr>
          <p:nvPr>
            <p:ph type="body" sz="quarter" idx="17" hasCustomPrompt="1"/>
          </p:nvPr>
        </p:nvSpPr>
        <p:spPr>
          <a:xfrm>
            <a:off x="587927" y="2933185"/>
            <a:ext cx="2155273" cy="2565003"/>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32" name="Espace réservé du texte 16">
            <a:extLst>
              <a:ext uri="{FF2B5EF4-FFF2-40B4-BE49-F238E27FC236}">
                <a16:creationId xmlns:a16="http://schemas.microsoft.com/office/drawing/2014/main" id="{5E613623-6DA1-92E1-A7A1-76409FD4ED3F}"/>
              </a:ext>
            </a:extLst>
          </p:cNvPr>
          <p:cNvSpPr>
            <a:spLocks noGrp="1"/>
          </p:cNvSpPr>
          <p:nvPr>
            <p:ph type="body" sz="quarter" idx="23" hasCustomPrompt="1"/>
          </p:nvPr>
        </p:nvSpPr>
        <p:spPr>
          <a:xfrm>
            <a:off x="587927" y="2046846"/>
            <a:ext cx="1423753" cy="280800"/>
          </a:xfrm>
        </p:spPr>
        <p:txBody>
          <a:bodyPr wrap="square" lIns="0" tIns="0" rIns="0" bIns="0" anchor="b">
            <a:normAutofit/>
          </a:bodyPr>
          <a:lstStyle>
            <a:lvl1pPr algn="l">
              <a:lnSpc>
                <a:spcPts val="500"/>
              </a:lnSpc>
              <a:buNone/>
              <a:defRPr sz="1200" b="1" i="0" spc="300">
                <a:solidFill>
                  <a:schemeClr val="accent5"/>
                </a:solidFill>
                <a:latin typeface="Aptos SemiBold" panose="020B0004020202020204" pitchFamily="34" charset="0"/>
              </a:defRPr>
            </a:lvl1pPr>
          </a:lstStyle>
          <a:p>
            <a:pPr lvl="0"/>
            <a:r>
              <a:rPr lang="fr-FR" dirty="0"/>
              <a:t>MOIS 01</a:t>
            </a:r>
          </a:p>
        </p:txBody>
      </p:sp>
      <p:cxnSp>
        <p:nvCxnSpPr>
          <p:cNvPr id="3" name="Connecteur droit 2">
            <a:extLst>
              <a:ext uri="{FF2B5EF4-FFF2-40B4-BE49-F238E27FC236}">
                <a16:creationId xmlns:a16="http://schemas.microsoft.com/office/drawing/2014/main" id="{430CBD82-376D-6889-A6F7-4BF50C797643}"/>
              </a:ext>
            </a:extLst>
          </p:cNvPr>
          <p:cNvCxnSpPr>
            <a:cxnSpLocks/>
          </p:cNvCxnSpPr>
          <p:nvPr userDrawn="1"/>
        </p:nvCxnSpPr>
        <p:spPr>
          <a:xfrm>
            <a:off x="-1" y="2461493"/>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8BDC074E-3222-A343-F901-929CE8498E1B}"/>
              </a:ext>
            </a:extLst>
          </p:cNvPr>
          <p:cNvSpPr/>
          <p:nvPr userDrawn="1"/>
        </p:nvSpPr>
        <p:spPr>
          <a:xfrm>
            <a:off x="587927"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texte 16">
            <a:extLst>
              <a:ext uri="{FF2B5EF4-FFF2-40B4-BE49-F238E27FC236}">
                <a16:creationId xmlns:a16="http://schemas.microsoft.com/office/drawing/2014/main" id="{F7BF66AD-6727-1E55-0A16-908A3C64740F}"/>
              </a:ext>
            </a:extLst>
          </p:cNvPr>
          <p:cNvSpPr>
            <a:spLocks noGrp="1"/>
          </p:cNvSpPr>
          <p:nvPr>
            <p:ph type="body" sz="quarter" idx="25" hasCustomPrompt="1"/>
          </p:nvPr>
        </p:nvSpPr>
        <p:spPr>
          <a:xfrm>
            <a:off x="3249596" y="2046846"/>
            <a:ext cx="1423753" cy="280800"/>
          </a:xfrm>
        </p:spPr>
        <p:txBody>
          <a:bodyPr wrap="square" lIns="0" tIns="0" rIns="0" bIns="0" anchor="b">
            <a:normAutofit/>
          </a:bodyPr>
          <a:lstStyle>
            <a:lvl1pPr algn="l">
              <a:lnSpc>
                <a:spcPts val="500"/>
              </a:lnSpc>
              <a:buNone/>
              <a:defRPr sz="1200" b="1" i="0" spc="300">
                <a:solidFill>
                  <a:schemeClr val="accent5"/>
                </a:solidFill>
                <a:latin typeface="Aptos SemiBold" panose="020B0004020202020204" pitchFamily="34" charset="0"/>
              </a:defRPr>
            </a:lvl1pPr>
          </a:lstStyle>
          <a:p>
            <a:pPr lvl="0"/>
            <a:r>
              <a:rPr lang="fr-FR" dirty="0"/>
              <a:t>MOIS 02</a:t>
            </a:r>
          </a:p>
        </p:txBody>
      </p:sp>
      <p:sp>
        <p:nvSpPr>
          <p:cNvPr id="19" name="Rectangle 18">
            <a:extLst>
              <a:ext uri="{FF2B5EF4-FFF2-40B4-BE49-F238E27FC236}">
                <a16:creationId xmlns:a16="http://schemas.microsoft.com/office/drawing/2014/main" id="{CD67F4B8-DBAA-CF22-6A3E-6AD9540DC8E6}"/>
              </a:ext>
            </a:extLst>
          </p:cNvPr>
          <p:cNvSpPr/>
          <p:nvPr userDrawn="1"/>
        </p:nvSpPr>
        <p:spPr>
          <a:xfrm>
            <a:off x="3249596"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space réservé du texte 16">
            <a:extLst>
              <a:ext uri="{FF2B5EF4-FFF2-40B4-BE49-F238E27FC236}">
                <a16:creationId xmlns:a16="http://schemas.microsoft.com/office/drawing/2014/main" id="{656AFA4C-B67B-CA52-57CD-9A4C9F913D16}"/>
              </a:ext>
            </a:extLst>
          </p:cNvPr>
          <p:cNvSpPr>
            <a:spLocks noGrp="1"/>
          </p:cNvSpPr>
          <p:nvPr>
            <p:ph type="body" sz="quarter" idx="27" hasCustomPrompt="1"/>
          </p:nvPr>
        </p:nvSpPr>
        <p:spPr>
          <a:xfrm>
            <a:off x="6020328" y="2046846"/>
            <a:ext cx="1423753" cy="280800"/>
          </a:xfrm>
        </p:spPr>
        <p:txBody>
          <a:bodyPr wrap="square" lIns="0" tIns="0" rIns="0" bIns="0" anchor="b">
            <a:normAutofit/>
          </a:bodyPr>
          <a:lstStyle>
            <a:lvl1pPr algn="l">
              <a:lnSpc>
                <a:spcPts val="500"/>
              </a:lnSpc>
              <a:buNone/>
              <a:defRPr sz="1200" b="1" i="0" spc="300">
                <a:solidFill>
                  <a:schemeClr val="accent5"/>
                </a:solidFill>
                <a:latin typeface="Aptos SemiBold" panose="020B0004020202020204" pitchFamily="34" charset="0"/>
              </a:defRPr>
            </a:lvl1pPr>
          </a:lstStyle>
          <a:p>
            <a:pPr lvl="0"/>
            <a:r>
              <a:rPr lang="fr-FR" dirty="0"/>
              <a:t>MOIS 03</a:t>
            </a:r>
          </a:p>
        </p:txBody>
      </p:sp>
      <p:sp>
        <p:nvSpPr>
          <p:cNvPr id="22" name="Rectangle 21">
            <a:extLst>
              <a:ext uri="{FF2B5EF4-FFF2-40B4-BE49-F238E27FC236}">
                <a16:creationId xmlns:a16="http://schemas.microsoft.com/office/drawing/2014/main" id="{6296D19B-4324-1DA1-F964-7DA196BC2711}"/>
              </a:ext>
            </a:extLst>
          </p:cNvPr>
          <p:cNvSpPr/>
          <p:nvPr userDrawn="1"/>
        </p:nvSpPr>
        <p:spPr>
          <a:xfrm>
            <a:off x="6020328"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Espace réservé du texte 16">
            <a:extLst>
              <a:ext uri="{FF2B5EF4-FFF2-40B4-BE49-F238E27FC236}">
                <a16:creationId xmlns:a16="http://schemas.microsoft.com/office/drawing/2014/main" id="{27946BC4-9A98-7070-9F88-B8256572B383}"/>
              </a:ext>
            </a:extLst>
          </p:cNvPr>
          <p:cNvSpPr>
            <a:spLocks noGrp="1"/>
          </p:cNvSpPr>
          <p:nvPr>
            <p:ph type="body" sz="quarter" idx="29" hasCustomPrompt="1"/>
          </p:nvPr>
        </p:nvSpPr>
        <p:spPr>
          <a:xfrm>
            <a:off x="8801992" y="2046846"/>
            <a:ext cx="1423753" cy="280800"/>
          </a:xfrm>
        </p:spPr>
        <p:txBody>
          <a:bodyPr wrap="square" lIns="0" tIns="0" rIns="0" bIns="0" anchor="b">
            <a:normAutofit/>
          </a:bodyPr>
          <a:lstStyle>
            <a:lvl1pPr algn="l">
              <a:lnSpc>
                <a:spcPts val="500"/>
              </a:lnSpc>
              <a:buNone/>
              <a:defRPr sz="1200" b="1" i="0" spc="300">
                <a:solidFill>
                  <a:schemeClr val="accent5"/>
                </a:solidFill>
                <a:latin typeface="Aptos SemiBold" panose="020B0004020202020204" pitchFamily="34" charset="0"/>
              </a:defRPr>
            </a:lvl1pPr>
          </a:lstStyle>
          <a:p>
            <a:pPr lvl="0"/>
            <a:r>
              <a:rPr lang="fr-FR" dirty="0"/>
              <a:t>MOIS 04</a:t>
            </a:r>
          </a:p>
        </p:txBody>
      </p:sp>
      <p:sp>
        <p:nvSpPr>
          <p:cNvPr id="29" name="Rectangle 28">
            <a:extLst>
              <a:ext uri="{FF2B5EF4-FFF2-40B4-BE49-F238E27FC236}">
                <a16:creationId xmlns:a16="http://schemas.microsoft.com/office/drawing/2014/main" id="{C0BC0175-CF5C-E7D3-58DC-6C4C51DD3433}"/>
              </a:ext>
            </a:extLst>
          </p:cNvPr>
          <p:cNvSpPr/>
          <p:nvPr userDrawn="1"/>
        </p:nvSpPr>
        <p:spPr>
          <a:xfrm>
            <a:off x="8801992"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exte 16">
            <a:extLst>
              <a:ext uri="{FF2B5EF4-FFF2-40B4-BE49-F238E27FC236}">
                <a16:creationId xmlns:a16="http://schemas.microsoft.com/office/drawing/2014/main" id="{2DF27A86-4AEB-543A-EAEC-08A5EB4B4452}"/>
              </a:ext>
            </a:extLst>
          </p:cNvPr>
          <p:cNvSpPr>
            <a:spLocks noGrp="1"/>
          </p:cNvSpPr>
          <p:nvPr>
            <p:ph type="body" sz="quarter" idx="30" hasCustomPrompt="1"/>
          </p:nvPr>
        </p:nvSpPr>
        <p:spPr>
          <a:xfrm>
            <a:off x="3252105" y="2933185"/>
            <a:ext cx="2155273" cy="2565003"/>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4" name="Espace réservé du texte 16">
            <a:extLst>
              <a:ext uri="{FF2B5EF4-FFF2-40B4-BE49-F238E27FC236}">
                <a16:creationId xmlns:a16="http://schemas.microsoft.com/office/drawing/2014/main" id="{E168299C-9FBA-94E2-76F4-7A883562996D}"/>
              </a:ext>
            </a:extLst>
          </p:cNvPr>
          <p:cNvSpPr>
            <a:spLocks noGrp="1"/>
          </p:cNvSpPr>
          <p:nvPr>
            <p:ph type="body" sz="quarter" idx="31" hasCustomPrompt="1"/>
          </p:nvPr>
        </p:nvSpPr>
        <p:spPr>
          <a:xfrm>
            <a:off x="6006594" y="2933185"/>
            <a:ext cx="2155273" cy="2565003"/>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6" name="Espace réservé du texte 16">
            <a:extLst>
              <a:ext uri="{FF2B5EF4-FFF2-40B4-BE49-F238E27FC236}">
                <a16:creationId xmlns:a16="http://schemas.microsoft.com/office/drawing/2014/main" id="{C5B5986E-D53E-51F4-5DA7-F1E11574B5CE}"/>
              </a:ext>
            </a:extLst>
          </p:cNvPr>
          <p:cNvSpPr>
            <a:spLocks noGrp="1"/>
          </p:cNvSpPr>
          <p:nvPr>
            <p:ph type="body" sz="quarter" idx="32" hasCustomPrompt="1"/>
          </p:nvPr>
        </p:nvSpPr>
        <p:spPr>
          <a:xfrm>
            <a:off x="8761083" y="2933185"/>
            <a:ext cx="2155273" cy="2565003"/>
          </a:xfrm>
        </p:spPr>
        <p:txBody>
          <a:bodyPr wrap="square" lIns="0" tIns="0" rIns="0" bIns="0" anchor="t">
            <a:normAutofit/>
          </a:bodyPr>
          <a:lstStyle>
            <a:lvl1pPr marL="0" indent="0" algn="l">
              <a:lnSpc>
                <a:spcPts val="1500"/>
              </a:lnSpc>
              <a:buNone/>
              <a:defRPr sz="12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8" name="Titre 1">
            <a:extLst>
              <a:ext uri="{FF2B5EF4-FFF2-40B4-BE49-F238E27FC236}">
                <a16:creationId xmlns:a16="http://schemas.microsoft.com/office/drawing/2014/main" id="{D22C96C0-E082-08B9-D1B1-968E8C1917B0}"/>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10" name="Sous-titre 2">
            <a:extLst>
              <a:ext uri="{FF2B5EF4-FFF2-40B4-BE49-F238E27FC236}">
                <a16:creationId xmlns:a16="http://schemas.microsoft.com/office/drawing/2014/main" id="{1941E001-EE0C-138D-5E83-2D54546913E0}"/>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1" name="Espace réservé du numéro de diapositive 5">
            <a:extLst>
              <a:ext uri="{FF2B5EF4-FFF2-40B4-BE49-F238E27FC236}">
                <a16:creationId xmlns:a16="http://schemas.microsoft.com/office/drawing/2014/main" id="{007335DF-249C-7F2D-0F6F-4EF041A7BC6F}"/>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4" name="Connecteur droit 13">
            <a:extLst>
              <a:ext uri="{FF2B5EF4-FFF2-40B4-BE49-F238E27FC236}">
                <a16:creationId xmlns:a16="http://schemas.microsoft.com/office/drawing/2014/main" id="{58E99A09-2D77-F39C-2924-16D875D4C77A}"/>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8" name="Image 17" descr="Une image contenant Police, Graphique, logo, graphisme&#10;&#10;Le contenu généré par l’IA peut être incorrect.">
            <a:extLst>
              <a:ext uri="{FF2B5EF4-FFF2-40B4-BE49-F238E27FC236}">
                <a16:creationId xmlns:a16="http://schemas.microsoft.com/office/drawing/2014/main" id="{35003D1F-5095-CC7D-1DEA-51EF8E453A4F}"/>
              </a:ext>
            </a:extLst>
          </p:cNvPr>
          <p:cNvPicPr>
            <a:picLocks noChangeAspect="1"/>
          </p:cNvPicPr>
          <p:nvPr userDrawn="1"/>
        </p:nvPicPr>
        <p:blipFill>
          <a:blip r:embed="rId2"/>
          <a:stretch>
            <a:fillRect/>
          </a:stretch>
        </p:blipFill>
        <p:spPr>
          <a:xfrm>
            <a:off x="10818805" y="6193415"/>
            <a:ext cx="1119756" cy="629986"/>
          </a:xfrm>
          <a:prstGeom prst="rect">
            <a:avLst/>
          </a:prstGeom>
        </p:spPr>
      </p:pic>
    </p:spTree>
    <p:extLst>
      <p:ext uri="{BB962C8B-B14F-4D97-AF65-F5344CB8AC3E}">
        <p14:creationId xmlns:p14="http://schemas.microsoft.com/office/powerpoint/2010/main" val="457994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endrier_6Mois_FondBlanc">
    <p:spTree>
      <p:nvGrpSpPr>
        <p:cNvPr id="1" name=""/>
        <p:cNvGrpSpPr/>
        <p:nvPr/>
      </p:nvGrpSpPr>
      <p:grpSpPr>
        <a:xfrm>
          <a:off x="0" y="0"/>
          <a:ext cx="0" cy="0"/>
          <a:chOff x="0" y="0"/>
          <a:chExt cx="0" cy="0"/>
        </a:xfrm>
      </p:grpSpPr>
      <p:sp>
        <p:nvSpPr>
          <p:cNvPr id="25" name="Espace réservé du texte 16">
            <a:extLst>
              <a:ext uri="{FF2B5EF4-FFF2-40B4-BE49-F238E27FC236}">
                <a16:creationId xmlns:a16="http://schemas.microsoft.com/office/drawing/2014/main" id="{64AA1D88-48A7-3C47-34BB-183D0F41D5E8}"/>
              </a:ext>
            </a:extLst>
          </p:cNvPr>
          <p:cNvSpPr>
            <a:spLocks noGrp="1"/>
          </p:cNvSpPr>
          <p:nvPr>
            <p:ph type="body" sz="quarter" idx="17" hasCustomPrompt="1"/>
          </p:nvPr>
        </p:nvSpPr>
        <p:spPr>
          <a:xfrm>
            <a:off x="405048" y="2823122"/>
            <a:ext cx="1423752" cy="2565003"/>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32" name="Espace réservé du texte 16">
            <a:extLst>
              <a:ext uri="{FF2B5EF4-FFF2-40B4-BE49-F238E27FC236}">
                <a16:creationId xmlns:a16="http://schemas.microsoft.com/office/drawing/2014/main" id="{5E613623-6DA1-92E1-A7A1-76409FD4ED3F}"/>
              </a:ext>
            </a:extLst>
          </p:cNvPr>
          <p:cNvSpPr>
            <a:spLocks noGrp="1"/>
          </p:cNvSpPr>
          <p:nvPr>
            <p:ph type="body" sz="quarter" idx="23" hasCustomPrompt="1"/>
          </p:nvPr>
        </p:nvSpPr>
        <p:spPr>
          <a:xfrm>
            <a:off x="405047" y="2046846"/>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01</a:t>
            </a:r>
          </a:p>
        </p:txBody>
      </p:sp>
      <p:cxnSp>
        <p:nvCxnSpPr>
          <p:cNvPr id="3" name="Connecteur droit 2">
            <a:extLst>
              <a:ext uri="{FF2B5EF4-FFF2-40B4-BE49-F238E27FC236}">
                <a16:creationId xmlns:a16="http://schemas.microsoft.com/office/drawing/2014/main" id="{430CBD82-376D-6889-A6F7-4BF50C797643}"/>
              </a:ext>
            </a:extLst>
          </p:cNvPr>
          <p:cNvCxnSpPr>
            <a:cxnSpLocks/>
          </p:cNvCxnSpPr>
          <p:nvPr userDrawn="1"/>
        </p:nvCxnSpPr>
        <p:spPr>
          <a:xfrm>
            <a:off x="-1" y="2461493"/>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8BDC074E-3222-A343-F901-929CE8498E1B}"/>
              </a:ext>
            </a:extLst>
          </p:cNvPr>
          <p:cNvSpPr/>
          <p:nvPr userDrawn="1"/>
        </p:nvSpPr>
        <p:spPr>
          <a:xfrm>
            <a:off x="405047"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Espace réservé du texte 16">
            <a:extLst>
              <a:ext uri="{FF2B5EF4-FFF2-40B4-BE49-F238E27FC236}">
                <a16:creationId xmlns:a16="http://schemas.microsoft.com/office/drawing/2014/main" id="{CA72C78A-7C78-860D-0137-234845199C98}"/>
              </a:ext>
            </a:extLst>
          </p:cNvPr>
          <p:cNvSpPr>
            <a:spLocks noGrp="1"/>
          </p:cNvSpPr>
          <p:nvPr>
            <p:ph type="body" sz="quarter" idx="25" hasCustomPrompt="1"/>
          </p:nvPr>
        </p:nvSpPr>
        <p:spPr>
          <a:xfrm>
            <a:off x="2256216" y="2046846"/>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02</a:t>
            </a:r>
          </a:p>
        </p:txBody>
      </p:sp>
      <p:sp>
        <p:nvSpPr>
          <p:cNvPr id="36" name="Rectangle 35">
            <a:extLst>
              <a:ext uri="{FF2B5EF4-FFF2-40B4-BE49-F238E27FC236}">
                <a16:creationId xmlns:a16="http://schemas.microsoft.com/office/drawing/2014/main" id="{0717856D-32FA-FB43-13F0-67050CE775B8}"/>
              </a:ext>
            </a:extLst>
          </p:cNvPr>
          <p:cNvSpPr/>
          <p:nvPr userDrawn="1"/>
        </p:nvSpPr>
        <p:spPr>
          <a:xfrm>
            <a:off x="2256216"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Espace réservé du texte 16">
            <a:extLst>
              <a:ext uri="{FF2B5EF4-FFF2-40B4-BE49-F238E27FC236}">
                <a16:creationId xmlns:a16="http://schemas.microsoft.com/office/drawing/2014/main" id="{98D83721-8881-5BB8-1F00-DF12309E8FC8}"/>
              </a:ext>
            </a:extLst>
          </p:cNvPr>
          <p:cNvSpPr>
            <a:spLocks noGrp="1"/>
          </p:cNvSpPr>
          <p:nvPr>
            <p:ph type="body" sz="quarter" idx="27" hasCustomPrompt="1"/>
          </p:nvPr>
        </p:nvSpPr>
        <p:spPr>
          <a:xfrm>
            <a:off x="4050877" y="2046846"/>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03</a:t>
            </a:r>
          </a:p>
        </p:txBody>
      </p:sp>
      <p:sp>
        <p:nvSpPr>
          <p:cNvPr id="39" name="Rectangle 38">
            <a:extLst>
              <a:ext uri="{FF2B5EF4-FFF2-40B4-BE49-F238E27FC236}">
                <a16:creationId xmlns:a16="http://schemas.microsoft.com/office/drawing/2014/main" id="{7C21163B-53A7-73A5-CA63-392E786638E3}"/>
              </a:ext>
            </a:extLst>
          </p:cNvPr>
          <p:cNvSpPr/>
          <p:nvPr userDrawn="1"/>
        </p:nvSpPr>
        <p:spPr>
          <a:xfrm>
            <a:off x="4050877"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Espace réservé du texte 16">
            <a:extLst>
              <a:ext uri="{FF2B5EF4-FFF2-40B4-BE49-F238E27FC236}">
                <a16:creationId xmlns:a16="http://schemas.microsoft.com/office/drawing/2014/main" id="{3BF2F725-15D6-080D-9601-1000979E6428}"/>
              </a:ext>
            </a:extLst>
          </p:cNvPr>
          <p:cNvSpPr>
            <a:spLocks noGrp="1"/>
          </p:cNvSpPr>
          <p:nvPr>
            <p:ph type="body" sz="quarter" idx="29" hasCustomPrompt="1"/>
          </p:nvPr>
        </p:nvSpPr>
        <p:spPr>
          <a:xfrm>
            <a:off x="5916576" y="2046846"/>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04</a:t>
            </a:r>
          </a:p>
        </p:txBody>
      </p:sp>
      <p:sp>
        <p:nvSpPr>
          <p:cNvPr id="42" name="Rectangle 41">
            <a:extLst>
              <a:ext uri="{FF2B5EF4-FFF2-40B4-BE49-F238E27FC236}">
                <a16:creationId xmlns:a16="http://schemas.microsoft.com/office/drawing/2014/main" id="{AFC49419-0995-B774-4250-124E0E0B191D}"/>
              </a:ext>
            </a:extLst>
          </p:cNvPr>
          <p:cNvSpPr/>
          <p:nvPr userDrawn="1"/>
        </p:nvSpPr>
        <p:spPr>
          <a:xfrm>
            <a:off x="5916576"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space réservé du texte 16">
            <a:extLst>
              <a:ext uri="{FF2B5EF4-FFF2-40B4-BE49-F238E27FC236}">
                <a16:creationId xmlns:a16="http://schemas.microsoft.com/office/drawing/2014/main" id="{92DCA3E0-FE89-1411-E8E4-2936D811CB79}"/>
              </a:ext>
            </a:extLst>
          </p:cNvPr>
          <p:cNvSpPr>
            <a:spLocks noGrp="1"/>
          </p:cNvSpPr>
          <p:nvPr>
            <p:ph type="body" sz="quarter" idx="31" hasCustomPrompt="1"/>
          </p:nvPr>
        </p:nvSpPr>
        <p:spPr>
          <a:xfrm>
            <a:off x="7769168" y="2046846"/>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05</a:t>
            </a:r>
          </a:p>
        </p:txBody>
      </p:sp>
      <p:sp>
        <p:nvSpPr>
          <p:cNvPr id="45" name="Rectangle 44">
            <a:extLst>
              <a:ext uri="{FF2B5EF4-FFF2-40B4-BE49-F238E27FC236}">
                <a16:creationId xmlns:a16="http://schemas.microsoft.com/office/drawing/2014/main" id="{A66B3F27-3831-5038-5BBC-27CDD659D762}"/>
              </a:ext>
            </a:extLst>
          </p:cNvPr>
          <p:cNvSpPr/>
          <p:nvPr userDrawn="1"/>
        </p:nvSpPr>
        <p:spPr>
          <a:xfrm>
            <a:off x="7769168"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space réservé du texte 16">
            <a:extLst>
              <a:ext uri="{FF2B5EF4-FFF2-40B4-BE49-F238E27FC236}">
                <a16:creationId xmlns:a16="http://schemas.microsoft.com/office/drawing/2014/main" id="{4375CE28-B89F-FDF9-6D0A-3906951A7724}"/>
              </a:ext>
            </a:extLst>
          </p:cNvPr>
          <p:cNvSpPr>
            <a:spLocks noGrp="1"/>
          </p:cNvSpPr>
          <p:nvPr>
            <p:ph type="body" sz="quarter" idx="33" hasCustomPrompt="1"/>
          </p:nvPr>
        </p:nvSpPr>
        <p:spPr>
          <a:xfrm>
            <a:off x="9634868" y="2046846"/>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06</a:t>
            </a:r>
          </a:p>
        </p:txBody>
      </p:sp>
      <p:sp>
        <p:nvSpPr>
          <p:cNvPr id="48" name="Rectangle 47">
            <a:extLst>
              <a:ext uri="{FF2B5EF4-FFF2-40B4-BE49-F238E27FC236}">
                <a16:creationId xmlns:a16="http://schemas.microsoft.com/office/drawing/2014/main" id="{0FD4B3E7-86AE-BD44-3F3C-430EC4C0757F}"/>
              </a:ext>
            </a:extLst>
          </p:cNvPr>
          <p:cNvSpPr/>
          <p:nvPr userDrawn="1"/>
        </p:nvSpPr>
        <p:spPr>
          <a:xfrm>
            <a:off x="9634868" y="2401495"/>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exte 16">
            <a:extLst>
              <a:ext uri="{FF2B5EF4-FFF2-40B4-BE49-F238E27FC236}">
                <a16:creationId xmlns:a16="http://schemas.microsoft.com/office/drawing/2014/main" id="{DFFFC168-2F4C-5F5C-A837-64B5FC2BACA4}"/>
              </a:ext>
            </a:extLst>
          </p:cNvPr>
          <p:cNvSpPr>
            <a:spLocks noGrp="1"/>
          </p:cNvSpPr>
          <p:nvPr>
            <p:ph type="body" sz="quarter" idx="34" hasCustomPrompt="1"/>
          </p:nvPr>
        </p:nvSpPr>
        <p:spPr>
          <a:xfrm>
            <a:off x="2256426" y="2823122"/>
            <a:ext cx="1423752" cy="2565003"/>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4" name="Espace réservé du texte 16">
            <a:extLst>
              <a:ext uri="{FF2B5EF4-FFF2-40B4-BE49-F238E27FC236}">
                <a16:creationId xmlns:a16="http://schemas.microsoft.com/office/drawing/2014/main" id="{051CC555-0EB5-7C95-AD96-E434F1D43A77}"/>
              </a:ext>
            </a:extLst>
          </p:cNvPr>
          <p:cNvSpPr>
            <a:spLocks noGrp="1"/>
          </p:cNvSpPr>
          <p:nvPr>
            <p:ph type="body" sz="quarter" idx="35" hasCustomPrompt="1"/>
          </p:nvPr>
        </p:nvSpPr>
        <p:spPr>
          <a:xfrm>
            <a:off x="4028781" y="2823122"/>
            <a:ext cx="1423752" cy="2565003"/>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6" name="Espace réservé du texte 16">
            <a:extLst>
              <a:ext uri="{FF2B5EF4-FFF2-40B4-BE49-F238E27FC236}">
                <a16:creationId xmlns:a16="http://schemas.microsoft.com/office/drawing/2014/main" id="{3E14C24F-978F-79CE-64AA-AB2CEAFBB916}"/>
              </a:ext>
            </a:extLst>
          </p:cNvPr>
          <p:cNvSpPr>
            <a:spLocks noGrp="1"/>
          </p:cNvSpPr>
          <p:nvPr>
            <p:ph type="body" sz="quarter" idx="36" hasCustomPrompt="1"/>
          </p:nvPr>
        </p:nvSpPr>
        <p:spPr>
          <a:xfrm>
            <a:off x="5880159" y="2823122"/>
            <a:ext cx="1423752" cy="2565003"/>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8" name="Espace réservé du texte 16">
            <a:extLst>
              <a:ext uri="{FF2B5EF4-FFF2-40B4-BE49-F238E27FC236}">
                <a16:creationId xmlns:a16="http://schemas.microsoft.com/office/drawing/2014/main" id="{DEE3EFE5-4B3F-E149-6557-5501B83400ED}"/>
              </a:ext>
            </a:extLst>
          </p:cNvPr>
          <p:cNvSpPr>
            <a:spLocks noGrp="1"/>
          </p:cNvSpPr>
          <p:nvPr>
            <p:ph type="body" sz="quarter" idx="37" hasCustomPrompt="1"/>
          </p:nvPr>
        </p:nvSpPr>
        <p:spPr>
          <a:xfrm>
            <a:off x="7731537" y="2823122"/>
            <a:ext cx="1423752" cy="2565003"/>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10" name="Espace réservé du texte 16">
            <a:extLst>
              <a:ext uri="{FF2B5EF4-FFF2-40B4-BE49-F238E27FC236}">
                <a16:creationId xmlns:a16="http://schemas.microsoft.com/office/drawing/2014/main" id="{DC5E2C34-7010-B39F-72B9-D052D26427F1}"/>
              </a:ext>
            </a:extLst>
          </p:cNvPr>
          <p:cNvSpPr>
            <a:spLocks noGrp="1"/>
          </p:cNvSpPr>
          <p:nvPr>
            <p:ph type="body" sz="quarter" idx="38" hasCustomPrompt="1"/>
          </p:nvPr>
        </p:nvSpPr>
        <p:spPr>
          <a:xfrm>
            <a:off x="9582915" y="2823122"/>
            <a:ext cx="1423752" cy="2565003"/>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Lorem ipsum </a:t>
            </a:r>
            <a:r>
              <a:rPr lang="fr-FR" dirty="0" err="1"/>
              <a:t>dolor</a:t>
            </a:r>
            <a:r>
              <a:rPr lang="fr-FR" dirty="0"/>
              <a:t> </a:t>
            </a:r>
            <a:r>
              <a:rPr lang="fr-FR" dirty="0" err="1"/>
              <a:t>sit</a:t>
            </a:r>
            <a:r>
              <a:rPr lang="fr-FR" dirty="0"/>
              <a:t> </a:t>
            </a:r>
            <a:r>
              <a:rPr lang="fr-FR" dirty="0" err="1"/>
              <a:t>amet</a:t>
            </a:r>
            <a:r>
              <a:rPr lang="fr-FR" dirty="0"/>
              <a:t>.</a:t>
            </a:r>
          </a:p>
        </p:txBody>
      </p:sp>
      <p:sp>
        <p:nvSpPr>
          <p:cNvPr id="11" name="Titre 1">
            <a:extLst>
              <a:ext uri="{FF2B5EF4-FFF2-40B4-BE49-F238E27FC236}">
                <a16:creationId xmlns:a16="http://schemas.microsoft.com/office/drawing/2014/main" id="{E39E43ED-0BE3-722E-5C00-52E2D2D92D44}"/>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14" name="Sous-titre 2">
            <a:extLst>
              <a:ext uri="{FF2B5EF4-FFF2-40B4-BE49-F238E27FC236}">
                <a16:creationId xmlns:a16="http://schemas.microsoft.com/office/drawing/2014/main" id="{8BCAC011-08A6-1064-F2D6-D899BD7CC344}"/>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17" name="Espace réservé du numéro de diapositive 5">
            <a:extLst>
              <a:ext uri="{FF2B5EF4-FFF2-40B4-BE49-F238E27FC236}">
                <a16:creationId xmlns:a16="http://schemas.microsoft.com/office/drawing/2014/main" id="{E9D1E4A6-CD86-7A2B-AAEC-D34CA047F401}"/>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18" name="Connecteur droit 17">
            <a:extLst>
              <a:ext uri="{FF2B5EF4-FFF2-40B4-BE49-F238E27FC236}">
                <a16:creationId xmlns:a16="http://schemas.microsoft.com/office/drawing/2014/main" id="{F25CEF0B-CB45-38E1-599C-6B60B6C8B928}"/>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19" name="Image 18" descr="Une image contenant Police, Graphique, logo, graphisme&#10;&#10;Le contenu généré par l’IA peut être incorrect.">
            <a:extLst>
              <a:ext uri="{FF2B5EF4-FFF2-40B4-BE49-F238E27FC236}">
                <a16:creationId xmlns:a16="http://schemas.microsoft.com/office/drawing/2014/main" id="{FEF61216-18EC-49FB-E476-4E20D61E9BEC}"/>
              </a:ext>
            </a:extLst>
          </p:cNvPr>
          <p:cNvPicPr>
            <a:picLocks noChangeAspect="1"/>
          </p:cNvPicPr>
          <p:nvPr userDrawn="1"/>
        </p:nvPicPr>
        <p:blipFill>
          <a:blip r:embed="rId2"/>
          <a:stretch>
            <a:fillRect/>
          </a:stretch>
        </p:blipFill>
        <p:spPr>
          <a:xfrm>
            <a:off x="10818805" y="6193415"/>
            <a:ext cx="1119756" cy="629986"/>
          </a:xfrm>
          <a:prstGeom prst="rect">
            <a:avLst/>
          </a:prstGeom>
        </p:spPr>
      </p:pic>
    </p:spTree>
    <p:extLst>
      <p:ext uri="{BB962C8B-B14F-4D97-AF65-F5344CB8AC3E}">
        <p14:creationId xmlns:p14="http://schemas.microsoft.com/office/powerpoint/2010/main" val="10242094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lendrier_12Mois_FondBlanc">
    <p:spTree>
      <p:nvGrpSpPr>
        <p:cNvPr id="1" name=""/>
        <p:cNvGrpSpPr/>
        <p:nvPr/>
      </p:nvGrpSpPr>
      <p:grpSpPr>
        <a:xfrm>
          <a:off x="0" y="0"/>
          <a:ext cx="0" cy="0"/>
          <a:chOff x="0" y="0"/>
          <a:chExt cx="0" cy="0"/>
        </a:xfrm>
      </p:grpSpPr>
      <p:sp>
        <p:nvSpPr>
          <p:cNvPr id="25" name="Espace réservé du texte 16">
            <a:extLst>
              <a:ext uri="{FF2B5EF4-FFF2-40B4-BE49-F238E27FC236}">
                <a16:creationId xmlns:a16="http://schemas.microsoft.com/office/drawing/2014/main" id="{64AA1D88-48A7-3C47-34BB-183D0F41D5E8}"/>
              </a:ext>
            </a:extLst>
          </p:cNvPr>
          <p:cNvSpPr>
            <a:spLocks noGrp="1"/>
          </p:cNvSpPr>
          <p:nvPr>
            <p:ph type="body" sz="quarter" idx="17" hasCustomPrompt="1"/>
          </p:nvPr>
        </p:nvSpPr>
        <p:spPr>
          <a:xfrm>
            <a:off x="405048" y="22593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32" name="Espace réservé du texte 16">
            <a:extLst>
              <a:ext uri="{FF2B5EF4-FFF2-40B4-BE49-F238E27FC236}">
                <a16:creationId xmlns:a16="http://schemas.microsoft.com/office/drawing/2014/main" id="{5E613623-6DA1-92E1-A7A1-76409FD4ED3F}"/>
              </a:ext>
            </a:extLst>
          </p:cNvPr>
          <p:cNvSpPr>
            <a:spLocks noGrp="1"/>
          </p:cNvSpPr>
          <p:nvPr>
            <p:ph type="body" sz="quarter" idx="23" hasCustomPrompt="1"/>
          </p:nvPr>
        </p:nvSpPr>
        <p:spPr>
          <a:xfrm>
            <a:off x="405047" y="1483080"/>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01</a:t>
            </a:r>
          </a:p>
        </p:txBody>
      </p:sp>
      <p:cxnSp>
        <p:nvCxnSpPr>
          <p:cNvPr id="3" name="Connecteur droit 2">
            <a:extLst>
              <a:ext uri="{FF2B5EF4-FFF2-40B4-BE49-F238E27FC236}">
                <a16:creationId xmlns:a16="http://schemas.microsoft.com/office/drawing/2014/main" id="{430CBD82-376D-6889-A6F7-4BF50C797643}"/>
              </a:ext>
            </a:extLst>
          </p:cNvPr>
          <p:cNvCxnSpPr>
            <a:cxnSpLocks/>
          </p:cNvCxnSpPr>
          <p:nvPr userDrawn="1"/>
        </p:nvCxnSpPr>
        <p:spPr>
          <a:xfrm>
            <a:off x="-1" y="1897727"/>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8BDC074E-3222-A343-F901-929CE8498E1B}"/>
              </a:ext>
            </a:extLst>
          </p:cNvPr>
          <p:cNvSpPr/>
          <p:nvPr userDrawn="1"/>
        </p:nvSpPr>
        <p:spPr>
          <a:xfrm>
            <a:off x="405047" y="1837729"/>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Espace réservé du texte 16">
            <a:extLst>
              <a:ext uri="{FF2B5EF4-FFF2-40B4-BE49-F238E27FC236}">
                <a16:creationId xmlns:a16="http://schemas.microsoft.com/office/drawing/2014/main" id="{CA72C78A-7C78-860D-0137-234845199C98}"/>
              </a:ext>
            </a:extLst>
          </p:cNvPr>
          <p:cNvSpPr>
            <a:spLocks noGrp="1"/>
          </p:cNvSpPr>
          <p:nvPr>
            <p:ph type="body" sz="quarter" idx="25" hasCustomPrompt="1"/>
          </p:nvPr>
        </p:nvSpPr>
        <p:spPr>
          <a:xfrm>
            <a:off x="2256216" y="1483080"/>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02</a:t>
            </a:r>
          </a:p>
        </p:txBody>
      </p:sp>
      <p:sp>
        <p:nvSpPr>
          <p:cNvPr id="36" name="Rectangle 35">
            <a:extLst>
              <a:ext uri="{FF2B5EF4-FFF2-40B4-BE49-F238E27FC236}">
                <a16:creationId xmlns:a16="http://schemas.microsoft.com/office/drawing/2014/main" id="{0717856D-32FA-FB43-13F0-67050CE775B8}"/>
              </a:ext>
            </a:extLst>
          </p:cNvPr>
          <p:cNvSpPr/>
          <p:nvPr userDrawn="1"/>
        </p:nvSpPr>
        <p:spPr>
          <a:xfrm>
            <a:off x="2256216" y="1837729"/>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Espace réservé du texte 16">
            <a:extLst>
              <a:ext uri="{FF2B5EF4-FFF2-40B4-BE49-F238E27FC236}">
                <a16:creationId xmlns:a16="http://schemas.microsoft.com/office/drawing/2014/main" id="{98D83721-8881-5BB8-1F00-DF12309E8FC8}"/>
              </a:ext>
            </a:extLst>
          </p:cNvPr>
          <p:cNvSpPr>
            <a:spLocks noGrp="1"/>
          </p:cNvSpPr>
          <p:nvPr>
            <p:ph type="body" sz="quarter" idx="27" hasCustomPrompt="1"/>
          </p:nvPr>
        </p:nvSpPr>
        <p:spPr>
          <a:xfrm>
            <a:off x="4050877" y="1483080"/>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03</a:t>
            </a:r>
          </a:p>
        </p:txBody>
      </p:sp>
      <p:sp>
        <p:nvSpPr>
          <p:cNvPr id="39" name="Rectangle 38">
            <a:extLst>
              <a:ext uri="{FF2B5EF4-FFF2-40B4-BE49-F238E27FC236}">
                <a16:creationId xmlns:a16="http://schemas.microsoft.com/office/drawing/2014/main" id="{7C21163B-53A7-73A5-CA63-392E786638E3}"/>
              </a:ext>
            </a:extLst>
          </p:cNvPr>
          <p:cNvSpPr/>
          <p:nvPr userDrawn="1"/>
        </p:nvSpPr>
        <p:spPr>
          <a:xfrm>
            <a:off x="4050877" y="1837729"/>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Espace réservé du texte 16">
            <a:extLst>
              <a:ext uri="{FF2B5EF4-FFF2-40B4-BE49-F238E27FC236}">
                <a16:creationId xmlns:a16="http://schemas.microsoft.com/office/drawing/2014/main" id="{3BF2F725-15D6-080D-9601-1000979E6428}"/>
              </a:ext>
            </a:extLst>
          </p:cNvPr>
          <p:cNvSpPr>
            <a:spLocks noGrp="1"/>
          </p:cNvSpPr>
          <p:nvPr>
            <p:ph type="body" sz="quarter" idx="29" hasCustomPrompt="1"/>
          </p:nvPr>
        </p:nvSpPr>
        <p:spPr>
          <a:xfrm>
            <a:off x="5916576" y="1483080"/>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04</a:t>
            </a:r>
          </a:p>
        </p:txBody>
      </p:sp>
      <p:sp>
        <p:nvSpPr>
          <p:cNvPr id="42" name="Rectangle 41">
            <a:extLst>
              <a:ext uri="{FF2B5EF4-FFF2-40B4-BE49-F238E27FC236}">
                <a16:creationId xmlns:a16="http://schemas.microsoft.com/office/drawing/2014/main" id="{AFC49419-0995-B774-4250-124E0E0B191D}"/>
              </a:ext>
            </a:extLst>
          </p:cNvPr>
          <p:cNvSpPr/>
          <p:nvPr userDrawn="1"/>
        </p:nvSpPr>
        <p:spPr>
          <a:xfrm>
            <a:off x="5916576" y="1837729"/>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space réservé du texte 16">
            <a:extLst>
              <a:ext uri="{FF2B5EF4-FFF2-40B4-BE49-F238E27FC236}">
                <a16:creationId xmlns:a16="http://schemas.microsoft.com/office/drawing/2014/main" id="{92DCA3E0-FE89-1411-E8E4-2936D811CB79}"/>
              </a:ext>
            </a:extLst>
          </p:cNvPr>
          <p:cNvSpPr>
            <a:spLocks noGrp="1"/>
          </p:cNvSpPr>
          <p:nvPr>
            <p:ph type="body" sz="quarter" idx="31" hasCustomPrompt="1"/>
          </p:nvPr>
        </p:nvSpPr>
        <p:spPr>
          <a:xfrm>
            <a:off x="7769168" y="1483080"/>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05</a:t>
            </a:r>
          </a:p>
        </p:txBody>
      </p:sp>
      <p:sp>
        <p:nvSpPr>
          <p:cNvPr id="45" name="Rectangle 44">
            <a:extLst>
              <a:ext uri="{FF2B5EF4-FFF2-40B4-BE49-F238E27FC236}">
                <a16:creationId xmlns:a16="http://schemas.microsoft.com/office/drawing/2014/main" id="{A66B3F27-3831-5038-5BBC-27CDD659D762}"/>
              </a:ext>
            </a:extLst>
          </p:cNvPr>
          <p:cNvSpPr/>
          <p:nvPr userDrawn="1"/>
        </p:nvSpPr>
        <p:spPr>
          <a:xfrm>
            <a:off x="7769168" y="1837729"/>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space réservé du texte 16">
            <a:extLst>
              <a:ext uri="{FF2B5EF4-FFF2-40B4-BE49-F238E27FC236}">
                <a16:creationId xmlns:a16="http://schemas.microsoft.com/office/drawing/2014/main" id="{4375CE28-B89F-FDF9-6D0A-3906951A7724}"/>
              </a:ext>
            </a:extLst>
          </p:cNvPr>
          <p:cNvSpPr>
            <a:spLocks noGrp="1"/>
          </p:cNvSpPr>
          <p:nvPr>
            <p:ph type="body" sz="quarter" idx="33" hasCustomPrompt="1"/>
          </p:nvPr>
        </p:nvSpPr>
        <p:spPr>
          <a:xfrm>
            <a:off x="9634868" y="1483080"/>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06</a:t>
            </a:r>
          </a:p>
        </p:txBody>
      </p:sp>
      <p:sp>
        <p:nvSpPr>
          <p:cNvPr id="48" name="Rectangle 47">
            <a:extLst>
              <a:ext uri="{FF2B5EF4-FFF2-40B4-BE49-F238E27FC236}">
                <a16:creationId xmlns:a16="http://schemas.microsoft.com/office/drawing/2014/main" id="{0FD4B3E7-86AE-BD44-3F3C-430EC4C0757F}"/>
              </a:ext>
            </a:extLst>
          </p:cNvPr>
          <p:cNvSpPr/>
          <p:nvPr userDrawn="1"/>
        </p:nvSpPr>
        <p:spPr>
          <a:xfrm>
            <a:off x="9634868" y="1837729"/>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Espace réservé du texte 16">
            <a:extLst>
              <a:ext uri="{FF2B5EF4-FFF2-40B4-BE49-F238E27FC236}">
                <a16:creationId xmlns:a16="http://schemas.microsoft.com/office/drawing/2014/main" id="{516EAE39-BCDE-1E2D-F9AF-62DA2AD22B96}"/>
              </a:ext>
            </a:extLst>
          </p:cNvPr>
          <p:cNvSpPr>
            <a:spLocks noGrp="1"/>
          </p:cNvSpPr>
          <p:nvPr>
            <p:ph type="body" sz="quarter" idx="40" hasCustomPrompt="1"/>
          </p:nvPr>
        </p:nvSpPr>
        <p:spPr>
          <a:xfrm>
            <a:off x="405047" y="3758767"/>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07</a:t>
            </a:r>
          </a:p>
        </p:txBody>
      </p:sp>
      <p:cxnSp>
        <p:nvCxnSpPr>
          <p:cNvPr id="54" name="Connecteur droit 53">
            <a:extLst>
              <a:ext uri="{FF2B5EF4-FFF2-40B4-BE49-F238E27FC236}">
                <a16:creationId xmlns:a16="http://schemas.microsoft.com/office/drawing/2014/main" id="{2A5FF804-780E-5DD7-69FC-B942DCF528CA}"/>
              </a:ext>
            </a:extLst>
          </p:cNvPr>
          <p:cNvCxnSpPr>
            <a:cxnSpLocks/>
          </p:cNvCxnSpPr>
          <p:nvPr userDrawn="1"/>
        </p:nvCxnSpPr>
        <p:spPr>
          <a:xfrm>
            <a:off x="-1" y="4173414"/>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885F4B22-C897-5574-5ADE-3FC18365770C}"/>
              </a:ext>
            </a:extLst>
          </p:cNvPr>
          <p:cNvSpPr/>
          <p:nvPr userDrawn="1"/>
        </p:nvSpPr>
        <p:spPr>
          <a:xfrm>
            <a:off x="405047" y="4113416"/>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Espace réservé du texte 16">
            <a:extLst>
              <a:ext uri="{FF2B5EF4-FFF2-40B4-BE49-F238E27FC236}">
                <a16:creationId xmlns:a16="http://schemas.microsoft.com/office/drawing/2014/main" id="{B3F947A2-5203-CE42-C799-722457E91B2A}"/>
              </a:ext>
            </a:extLst>
          </p:cNvPr>
          <p:cNvSpPr>
            <a:spLocks noGrp="1"/>
          </p:cNvSpPr>
          <p:nvPr>
            <p:ph type="body" sz="quarter" idx="41" hasCustomPrompt="1"/>
          </p:nvPr>
        </p:nvSpPr>
        <p:spPr>
          <a:xfrm>
            <a:off x="2256216" y="3758767"/>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08</a:t>
            </a:r>
          </a:p>
        </p:txBody>
      </p:sp>
      <p:sp>
        <p:nvSpPr>
          <p:cNvPr id="57" name="Rectangle 56">
            <a:extLst>
              <a:ext uri="{FF2B5EF4-FFF2-40B4-BE49-F238E27FC236}">
                <a16:creationId xmlns:a16="http://schemas.microsoft.com/office/drawing/2014/main" id="{F5124EE1-9D5F-F1BA-0FC1-1279D0ADDED4}"/>
              </a:ext>
            </a:extLst>
          </p:cNvPr>
          <p:cNvSpPr/>
          <p:nvPr userDrawn="1"/>
        </p:nvSpPr>
        <p:spPr>
          <a:xfrm>
            <a:off x="2256216" y="4113416"/>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Espace réservé du texte 16">
            <a:extLst>
              <a:ext uri="{FF2B5EF4-FFF2-40B4-BE49-F238E27FC236}">
                <a16:creationId xmlns:a16="http://schemas.microsoft.com/office/drawing/2014/main" id="{A226A747-881E-7476-9D31-BE0F2297B32D}"/>
              </a:ext>
            </a:extLst>
          </p:cNvPr>
          <p:cNvSpPr>
            <a:spLocks noGrp="1"/>
          </p:cNvSpPr>
          <p:nvPr>
            <p:ph type="body" sz="quarter" idx="42" hasCustomPrompt="1"/>
          </p:nvPr>
        </p:nvSpPr>
        <p:spPr>
          <a:xfrm>
            <a:off x="4050877" y="3758767"/>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09</a:t>
            </a:r>
          </a:p>
        </p:txBody>
      </p:sp>
      <p:sp>
        <p:nvSpPr>
          <p:cNvPr id="59" name="Rectangle 58">
            <a:extLst>
              <a:ext uri="{FF2B5EF4-FFF2-40B4-BE49-F238E27FC236}">
                <a16:creationId xmlns:a16="http://schemas.microsoft.com/office/drawing/2014/main" id="{55B9C6DF-FF79-6B09-8B31-4767227A1FB8}"/>
              </a:ext>
            </a:extLst>
          </p:cNvPr>
          <p:cNvSpPr/>
          <p:nvPr userDrawn="1"/>
        </p:nvSpPr>
        <p:spPr>
          <a:xfrm>
            <a:off x="4050877" y="4113416"/>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Espace réservé du texte 16">
            <a:extLst>
              <a:ext uri="{FF2B5EF4-FFF2-40B4-BE49-F238E27FC236}">
                <a16:creationId xmlns:a16="http://schemas.microsoft.com/office/drawing/2014/main" id="{F7608E39-E125-FC4D-AE21-FD8FB6DB2E50}"/>
              </a:ext>
            </a:extLst>
          </p:cNvPr>
          <p:cNvSpPr>
            <a:spLocks noGrp="1"/>
          </p:cNvSpPr>
          <p:nvPr>
            <p:ph type="body" sz="quarter" idx="43" hasCustomPrompt="1"/>
          </p:nvPr>
        </p:nvSpPr>
        <p:spPr>
          <a:xfrm>
            <a:off x="5916576" y="3758767"/>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10</a:t>
            </a:r>
          </a:p>
        </p:txBody>
      </p:sp>
      <p:sp>
        <p:nvSpPr>
          <p:cNvPr id="61" name="Rectangle 60">
            <a:extLst>
              <a:ext uri="{FF2B5EF4-FFF2-40B4-BE49-F238E27FC236}">
                <a16:creationId xmlns:a16="http://schemas.microsoft.com/office/drawing/2014/main" id="{AF797CEE-8B9E-BEF2-8111-A2E0889E5CCC}"/>
              </a:ext>
            </a:extLst>
          </p:cNvPr>
          <p:cNvSpPr/>
          <p:nvPr userDrawn="1"/>
        </p:nvSpPr>
        <p:spPr>
          <a:xfrm>
            <a:off x="5916576" y="4113416"/>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 name="Espace réservé du texte 16">
            <a:extLst>
              <a:ext uri="{FF2B5EF4-FFF2-40B4-BE49-F238E27FC236}">
                <a16:creationId xmlns:a16="http://schemas.microsoft.com/office/drawing/2014/main" id="{30B6D67C-9936-EF4E-5777-E79510C13EC1}"/>
              </a:ext>
            </a:extLst>
          </p:cNvPr>
          <p:cNvSpPr>
            <a:spLocks noGrp="1"/>
          </p:cNvSpPr>
          <p:nvPr>
            <p:ph type="body" sz="quarter" idx="44" hasCustomPrompt="1"/>
          </p:nvPr>
        </p:nvSpPr>
        <p:spPr>
          <a:xfrm>
            <a:off x="7769168" y="3758767"/>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11</a:t>
            </a:r>
          </a:p>
        </p:txBody>
      </p:sp>
      <p:sp>
        <p:nvSpPr>
          <p:cNvPr id="63" name="Rectangle 62">
            <a:extLst>
              <a:ext uri="{FF2B5EF4-FFF2-40B4-BE49-F238E27FC236}">
                <a16:creationId xmlns:a16="http://schemas.microsoft.com/office/drawing/2014/main" id="{AED5A763-1993-F451-B42E-653652955768}"/>
              </a:ext>
            </a:extLst>
          </p:cNvPr>
          <p:cNvSpPr/>
          <p:nvPr userDrawn="1"/>
        </p:nvSpPr>
        <p:spPr>
          <a:xfrm>
            <a:off x="7769168" y="4113416"/>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4" name="Espace réservé du texte 16">
            <a:extLst>
              <a:ext uri="{FF2B5EF4-FFF2-40B4-BE49-F238E27FC236}">
                <a16:creationId xmlns:a16="http://schemas.microsoft.com/office/drawing/2014/main" id="{183B2523-F115-7684-DB3F-9319EB78C8A5}"/>
              </a:ext>
            </a:extLst>
          </p:cNvPr>
          <p:cNvSpPr>
            <a:spLocks noGrp="1"/>
          </p:cNvSpPr>
          <p:nvPr>
            <p:ph type="body" sz="quarter" idx="45" hasCustomPrompt="1"/>
          </p:nvPr>
        </p:nvSpPr>
        <p:spPr>
          <a:xfrm>
            <a:off x="9634868" y="3758767"/>
            <a:ext cx="1423753" cy="280800"/>
          </a:xfrm>
        </p:spPr>
        <p:txBody>
          <a:bodyPr wrap="square" lIns="0" tIns="0" rIns="0" bIns="0" anchor="b">
            <a:normAutofit/>
          </a:bodyPr>
          <a:lstStyle>
            <a:lvl1pPr algn="l">
              <a:lnSpc>
                <a:spcPts val="500"/>
              </a:lnSpc>
              <a:buNone/>
              <a:defRPr sz="1000" b="1" i="0" spc="300">
                <a:solidFill>
                  <a:schemeClr val="accent5"/>
                </a:solidFill>
                <a:latin typeface="Aptos SemiBold" panose="020B0004020202020204" pitchFamily="34" charset="0"/>
              </a:defRPr>
            </a:lvl1pPr>
          </a:lstStyle>
          <a:p>
            <a:pPr lvl="0"/>
            <a:r>
              <a:rPr lang="fr-FR" dirty="0"/>
              <a:t>MOIS 12</a:t>
            </a:r>
          </a:p>
        </p:txBody>
      </p:sp>
      <p:sp>
        <p:nvSpPr>
          <p:cNvPr id="65" name="Rectangle 64">
            <a:extLst>
              <a:ext uri="{FF2B5EF4-FFF2-40B4-BE49-F238E27FC236}">
                <a16:creationId xmlns:a16="http://schemas.microsoft.com/office/drawing/2014/main" id="{E867228C-4E51-A530-210A-A0CE9B903D52}"/>
              </a:ext>
            </a:extLst>
          </p:cNvPr>
          <p:cNvSpPr/>
          <p:nvPr userDrawn="1"/>
        </p:nvSpPr>
        <p:spPr>
          <a:xfrm>
            <a:off x="9634868" y="4113416"/>
            <a:ext cx="119995" cy="11999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space réservé du texte 16">
            <a:extLst>
              <a:ext uri="{FF2B5EF4-FFF2-40B4-BE49-F238E27FC236}">
                <a16:creationId xmlns:a16="http://schemas.microsoft.com/office/drawing/2014/main" id="{37AD8276-8F33-1B25-21D7-7F569257A0B5}"/>
              </a:ext>
            </a:extLst>
          </p:cNvPr>
          <p:cNvSpPr>
            <a:spLocks noGrp="1"/>
          </p:cNvSpPr>
          <p:nvPr>
            <p:ph type="body" sz="quarter" idx="51" hasCustomPrompt="1"/>
          </p:nvPr>
        </p:nvSpPr>
        <p:spPr>
          <a:xfrm>
            <a:off x="2267715" y="22593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4" name="Espace réservé du texte 16">
            <a:extLst>
              <a:ext uri="{FF2B5EF4-FFF2-40B4-BE49-F238E27FC236}">
                <a16:creationId xmlns:a16="http://schemas.microsoft.com/office/drawing/2014/main" id="{9445DAC8-C06D-E6DB-C67F-9C17EEA1E18A}"/>
              </a:ext>
            </a:extLst>
          </p:cNvPr>
          <p:cNvSpPr>
            <a:spLocks noGrp="1"/>
          </p:cNvSpPr>
          <p:nvPr>
            <p:ph type="body" sz="quarter" idx="52" hasCustomPrompt="1"/>
          </p:nvPr>
        </p:nvSpPr>
        <p:spPr>
          <a:xfrm>
            <a:off x="4040070" y="22593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6" name="Espace réservé du texte 16">
            <a:extLst>
              <a:ext uri="{FF2B5EF4-FFF2-40B4-BE49-F238E27FC236}">
                <a16:creationId xmlns:a16="http://schemas.microsoft.com/office/drawing/2014/main" id="{E69AA0C1-19C9-6A1D-CF0D-A793EC8BF9A5}"/>
              </a:ext>
            </a:extLst>
          </p:cNvPr>
          <p:cNvSpPr>
            <a:spLocks noGrp="1"/>
          </p:cNvSpPr>
          <p:nvPr>
            <p:ph type="body" sz="quarter" idx="53" hasCustomPrompt="1"/>
          </p:nvPr>
        </p:nvSpPr>
        <p:spPr>
          <a:xfrm>
            <a:off x="5902737" y="22593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8" name="Espace réservé du texte 16">
            <a:extLst>
              <a:ext uri="{FF2B5EF4-FFF2-40B4-BE49-F238E27FC236}">
                <a16:creationId xmlns:a16="http://schemas.microsoft.com/office/drawing/2014/main" id="{E1AF0C90-96EB-550C-55A4-7FE2922F38B3}"/>
              </a:ext>
            </a:extLst>
          </p:cNvPr>
          <p:cNvSpPr>
            <a:spLocks noGrp="1"/>
          </p:cNvSpPr>
          <p:nvPr>
            <p:ph type="body" sz="quarter" idx="54" hasCustomPrompt="1"/>
          </p:nvPr>
        </p:nvSpPr>
        <p:spPr>
          <a:xfrm>
            <a:off x="7754115" y="22593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10" name="Espace réservé du texte 16">
            <a:extLst>
              <a:ext uri="{FF2B5EF4-FFF2-40B4-BE49-F238E27FC236}">
                <a16:creationId xmlns:a16="http://schemas.microsoft.com/office/drawing/2014/main" id="{D60F222E-1B9F-1F3D-BA6B-4D08C7E2DBD6}"/>
              </a:ext>
            </a:extLst>
          </p:cNvPr>
          <p:cNvSpPr>
            <a:spLocks noGrp="1"/>
          </p:cNvSpPr>
          <p:nvPr>
            <p:ph type="body" sz="quarter" idx="55" hasCustomPrompt="1"/>
          </p:nvPr>
        </p:nvSpPr>
        <p:spPr>
          <a:xfrm>
            <a:off x="9616782" y="22593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11" name="Espace réservé du texte 16">
            <a:extLst>
              <a:ext uri="{FF2B5EF4-FFF2-40B4-BE49-F238E27FC236}">
                <a16:creationId xmlns:a16="http://schemas.microsoft.com/office/drawing/2014/main" id="{660D10D3-DC58-6E39-0D26-81979334EC2D}"/>
              </a:ext>
            </a:extLst>
          </p:cNvPr>
          <p:cNvSpPr>
            <a:spLocks noGrp="1"/>
          </p:cNvSpPr>
          <p:nvPr>
            <p:ph type="body" sz="quarter" idx="56" hasCustomPrompt="1"/>
          </p:nvPr>
        </p:nvSpPr>
        <p:spPr>
          <a:xfrm>
            <a:off x="405048" y="44945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14" name="Espace réservé du texte 16">
            <a:extLst>
              <a:ext uri="{FF2B5EF4-FFF2-40B4-BE49-F238E27FC236}">
                <a16:creationId xmlns:a16="http://schemas.microsoft.com/office/drawing/2014/main" id="{764099A0-586B-40FB-A7DE-4A3E139C8165}"/>
              </a:ext>
            </a:extLst>
          </p:cNvPr>
          <p:cNvSpPr>
            <a:spLocks noGrp="1"/>
          </p:cNvSpPr>
          <p:nvPr>
            <p:ph type="body" sz="quarter" idx="57" hasCustomPrompt="1"/>
          </p:nvPr>
        </p:nvSpPr>
        <p:spPr>
          <a:xfrm>
            <a:off x="2267715" y="44945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17" name="Espace réservé du texte 16">
            <a:extLst>
              <a:ext uri="{FF2B5EF4-FFF2-40B4-BE49-F238E27FC236}">
                <a16:creationId xmlns:a16="http://schemas.microsoft.com/office/drawing/2014/main" id="{7547C2FB-7A65-606E-2634-C53D11552179}"/>
              </a:ext>
            </a:extLst>
          </p:cNvPr>
          <p:cNvSpPr>
            <a:spLocks noGrp="1"/>
          </p:cNvSpPr>
          <p:nvPr>
            <p:ph type="body" sz="quarter" idx="58" hasCustomPrompt="1"/>
          </p:nvPr>
        </p:nvSpPr>
        <p:spPr>
          <a:xfrm>
            <a:off x="4040070" y="44945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18" name="Espace réservé du texte 16">
            <a:extLst>
              <a:ext uri="{FF2B5EF4-FFF2-40B4-BE49-F238E27FC236}">
                <a16:creationId xmlns:a16="http://schemas.microsoft.com/office/drawing/2014/main" id="{93EBF002-969F-FCB3-EB88-9C406D857170}"/>
              </a:ext>
            </a:extLst>
          </p:cNvPr>
          <p:cNvSpPr>
            <a:spLocks noGrp="1"/>
          </p:cNvSpPr>
          <p:nvPr>
            <p:ph type="body" sz="quarter" idx="59" hasCustomPrompt="1"/>
          </p:nvPr>
        </p:nvSpPr>
        <p:spPr>
          <a:xfrm>
            <a:off x="5902737" y="44945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19" name="Espace réservé du texte 16">
            <a:extLst>
              <a:ext uri="{FF2B5EF4-FFF2-40B4-BE49-F238E27FC236}">
                <a16:creationId xmlns:a16="http://schemas.microsoft.com/office/drawing/2014/main" id="{5FDF0FBA-246E-EFFF-9CC4-34AC9E310E53}"/>
              </a:ext>
            </a:extLst>
          </p:cNvPr>
          <p:cNvSpPr>
            <a:spLocks noGrp="1"/>
          </p:cNvSpPr>
          <p:nvPr>
            <p:ph type="body" sz="quarter" idx="60" hasCustomPrompt="1"/>
          </p:nvPr>
        </p:nvSpPr>
        <p:spPr>
          <a:xfrm>
            <a:off x="7754115" y="44945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20" name="Espace réservé du texte 16">
            <a:extLst>
              <a:ext uri="{FF2B5EF4-FFF2-40B4-BE49-F238E27FC236}">
                <a16:creationId xmlns:a16="http://schemas.microsoft.com/office/drawing/2014/main" id="{4C768C4B-96A2-7615-DDBD-DF76B752A980}"/>
              </a:ext>
            </a:extLst>
          </p:cNvPr>
          <p:cNvSpPr>
            <a:spLocks noGrp="1"/>
          </p:cNvSpPr>
          <p:nvPr>
            <p:ph type="body" sz="quarter" idx="61" hasCustomPrompt="1"/>
          </p:nvPr>
        </p:nvSpPr>
        <p:spPr>
          <a:xfrm>
            <a:off x="9616782" y="4494557"/>
            <a:ext cx="1423752" cy="1281362"/>
          </a:xfrm>
        </p:spPr>
        <p:txBody>
          <a:bodyPr wrap="square" lIns="0" tIns="0" rIns="0" bIns="0" anchor="t">
            <a:normAutofit/>
          </a:bodyPr>
          <a:lstStyle>
            <a:lvl1pPr marL="0" indent="0" algn="l">
              <a:lnSpc>
                <a:spcPts val="1200"/>
              </a:lnSpc>
              <a:buNone/>
              <a:defRPr sz="10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r>
              <a:rPr lang="fr-FR" dirty="0" err="1"/>
              <a:t>Dolor</a:t>
            </a:r>
            <a:r>
              <a:rPr lang="fr-FR" dirty="0"/>
              <a:t> </a:t>
            </a:r>
            <a:r>
              <a:rPr lang="fr-FR" dirty="0" err="1"/>
              <a:t>sit</a:t>
            </a:r>
            <a:r>
              <a:rPr lang="fr-FR" dirty="0"/>
              <a:t> </a:t>
            </a:r>
            <a:r>
              <a:rPr lang="fr-FR" dirty="0" err="1"/>
              <a:t>amet</a:t>
            </a:r>
            <a:r>
              <a:rPr lang="fr-FR" dirty="0"/>
              <a:t>, </a:t>
            </a:r>
            <a:r>
              <a:rPr lang="fr-FR" dirty="0" err="1"/>
              <a:t>consectetuer</a:t>
            </a:r>
            <a:r>
              <a:rPr lang="fr-FR" dirty="0"/>
              <a:t> </a:t>
            </a:r>
            <a:r>
              <a:rPr lang="fr-FR" dirty="0" err="1"/>
              <a:t>Adipiscing</a:t>
            </a:r>
            <a:r>
              <a:rPr lang="fr-FR" dirty="0"/>
              <a:t> </a:t>
            </a:r>
            <a:r>
              <a:rPr lang="fr-FR" dirty="0" err="1"/>
              <a:t>elit</a:t>
            </a:r>
            <a:r>
              <a:rPr lang="fr-FR" dirty="0"/>
              <a:t>, </a:t>
            </a:r>
            <a:r>
              <a:rPr lang="fr-FR" dirty="0" err="1"/>
              <a:t>sed</a:t>
            </a:r>
            <a:r>
              <a:rPr lang="fr-FR" dirty="0"/>
              <a:t> diam </a:t>
            </a:r>
            <a:r>
              <a:rPr lang="fr-FR" dirty="0" err="1"/>
              <a:t>nonummy</a:t>
            </a:r>
            <a:r>
              <a:rPr lang="fr-FR" dirty="0"/>
              <a:t>. </a:t>
            </a:r>
          </a:p>
        </p:txBody>
      </p:sp>
      <p:sp>
        <p:nvSpPr>
          <p:cNvPr id="21" name="Titre 1">
            <a:extLst>
              <a:ext uri="{FF2B5EF4-FFF2-40B4-BE49-F238E27FC236}">
                <a16:creationId xmlns:a16="http://schemas.microsoft.com/office/drawing/2014/main" id="{25B43C70-B82B-29A4-DF6B-10C3304F311C}"/>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22" name="Sous-titre 2">
            <a:extLst>
              <a:ext uri="{FF2B5EF4-FFF2-40B4-BE49-F238E27FC236}">
                <a16:creationId xmlns:a16="http://schemas.microsoft.com/office/drawing/2014/main" id="{BAB8681F-01AC-B981-84FD-27A1BF9FADD6}"/>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23" name="Espace réservé du numéro de diapositive 5">
            <a:extLst>
              <a:ext uri="{FF2B5EF4-FFF2-40B4-BE49-F238E27FC236}">
                <a16:creationId xmlns:a16="http://schemas.microsoft.com/office/drawing/2014/main" id="{99DCC61E-E7B6-41A7-8B70-4F4F90B3E4E5}"/>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24" name="Connecteur droit 23">
            <a:extLst>
              <a:ext uri="{FF2B5EF4-FFF2-40B4-BE49-F238E27FC236}">
                <a16:creationId xmlns:a16="http://schemas.microsoft.com/office/drawing/2014/main" id="{D8E24D3C-43C0-DA8D-493F-D0A2AEC67842}"/>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26" name="Image 25" descr="Une image contenant Police, Graphique, logo, graphisme&#10;&#10;Le contenu généré par l’IA peut être incorrect.">
            <a:extLst>
              <a:ext uri="{FF2B5EF4-FFF2-40B4-BE49-F238E27FC236}">
                <a16:creationId xmlns:a16="http://schemas.microsoft.com/office/drawing/2014/main" id="{185D1D1C-6E24-B9A5-6BAA-3B15445A364A}"/>
              </a:ext>
            </a:extLst>
          </p:cNvPr>
          <p:cNvPicPr>
            <a:picLocks noChangeAspect="1"/>
          </p:cNvPicPr>
          <p:nvPr userDrawn="1"/>
        </p:nvPicPr>
        <p:blipFill>
          <a:blip r:embed="rId2"/>
          <a:stretch>
            <a:fillRect/>
          </a:stretch>
        </p:blipFill>
        <p:spPr>
          <a:xfrm>
            <a:off x="10818805" y="6193415"/>
            <a:ext cx="1119756" cy="629986"/>
          </a:xfrm>
          <a:prstGeom prst="rect">
            <a:avLst/>
          </a:prstGeom>
        </p:spPr>
      </p:pic>
    </p:spTree>
    <p:extLst>
      <p:ext uri="{BB962C8B-B14F-4D97-AF65-F5344CB8AC3E}">
        <p14:creationId xmlns:p14="http://schemas.microsoft.com/office/powerpoint/2010/main" val="16951839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u_tableau">
    <p:spTree>
      <p:nvGrpSpPr>
        <p:cNvPr id="1" name=""/>
        <p:cNvGrpSpPr/>
        <p:nvPr/>
      </p:nvGrpSpPr>
      <p:grpSpPr>
        <a:xfrm>
          <a:off x="0" y="0"/>
          <a:ext cx="0" cy="0"/>
          <a:chOff x="0" y="0"/>
          <a:chExt cx="0" cy="0"/>
        </a:xfrm>
      </p:grpSpPr>
      <p:sp>
        <p:nvSpPr>
          <p:cNvPr id="6" name="Espace réservé du tableau 5">
            <a:extLst>
              <a:ext uri="{FF2B5EF4-FFF2-40B4-BE49-F238E27FC236}">
                <a16:creationId xmlns:a16="http://schemas.microsoft.com/office/drawing/2014/main" id="{ED393A02-6E6F-A159-3CDE-AE90683CABEF}"/>
              </a:ext>
            </a:extLst>
          </p:cNvPr>
          <p:cNvSpPr>
            <a:spLocks noGrp="1"/>
          </p:cNvSpPr>
          <p:nvPr>
            <p:ph type="tbl" sz="quarter" idx="13"/>
          </p:nvPr>
        </p:nvSpPr>
        <p:spPr>
          <a:xfrm>
            <a:off x="369888" y="1477963"/>
            <a:ext cx="11469687" cy="4324350"/>
          </a:xfrm>
        </p:spPr>
        <p:txBody>
          <a:bodyPr/>
          <a:lstStyle/>
          <a:p>
            <a:endParaRPr lang="fr-FR" dirty="0"/>
          </a:p>
        </p:txBody>
      </p:sp>
      <p:sp>
        <p:nvSpPr>
          <p:cNvPr id="2" name="Titre 1">
            <a:extLst>
              <a:ext uri="{FF2B5EF4-FFF2-40B4-BE49-F238E27FC236}">
                <a16:creationId xmlns:a16="http://schemas.microsoft.com/office/drawing/2014/main" id="{B8A7A053-8BC2-988A-629F-48F40705967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3" name="Sous-titre 2">
            <a:extLst>
              <a:ext uri="{FF2B5EF4-FFF2-40B4-BE49-F238E27FC236}">
                <a16:creationId xmlns:a16="http://schemas.microsoft.com/office/drawing/2014/main" id="{180AC938-7C80-4E3A-0C5B-816F9501C10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4" name="Espace réservé du numéro de diapositive 5">
            <a:extLst>
              <a:ext uri="{FF2B5EF4-FFF2-40B4-BE49-F238E27FC236}">
                <a16:creationId xmlns:a16="http://schemas.microsoft.com/office/drawing/2014/main" id="{367FD359-C9DF-10FF-1280-501F291BB61D}"/>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5" name="Connecteur droit 4">
            <a:extLst>
              <a:ext uri="{FF2B5EF4-FFF2-40B4-BE49-F238E27FC236}">
                <a16:creationId xmlns:a16="http://schemas.microsoft.com/office/drawing/2014/main" id="{9CDBDFB8-5241-837C-F8CA-6A738498AE80}"/>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8" name="Image 7" descr="Une image contenant Police, Graphique, logo, graphisme&#10;&#10;Le contenu généré par l’IA peut être incorrect.">
            <a:extLst>
              <a:ext uri="{FF2B5EF4-FFF2-40B4-BE49-F238E27FC236}">
                <a16:creationId xmlns:a16="http://schemas.microsoft.com/office/drawing/2014/main" id="{D102D2D6-6BCA-7A26-8E6A-3B7F481BBDCC}"/>
              </a:ext>
            </a:extLst>
          </p:cNvPr>
          <p:cNvPicPr>
            <a:picLocks noChangeAspect="1"/>
          </p:cNvPicPr>
          <p:nvPr userDrawn="1"/>
        </p:nvPicPr>
        <p:blipFill>
          <a:blip r:embed="rId2"/>
          <a:stretch>
            <a:fillRect/>
          </a:stretch>
        </p:blipFill>
        <p:spPr>
          <a:xfrm>
            <a:off x="10818805" y="6193415"/>
            <a:ext cx="1119756" cy="629986"/>
          </a:xfrm>
          <a:prstGeom prst="rect">
            <a:avLst/>
          </a:prstGeom>
        </p:spPr>
      </p:pic>
    </p:spTree>
    <p:extLst>
      <p:ext uri="{BB962C8B-B14F-4D97-AF65-F5344CB8AC3E}">
        <p14:creationId xmlns:p14="http://schemas.microsoft.com/office/powerpoint/2010/main" val="42055112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ique_0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A7A053-8BC2-988A-629F-48F40705967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3" name="Sous-titre 2">
            <a:extLst>
              <a:ext uri="{FF2B5EF4-FFF2-40B4-BE49-F238E27FC236}">
                <a16:creationId xmlns:a16="http://schemas.microsoft.com/office/drawing/2014/main" id="{180AC938-7C80-4E3A-0C5B-816F9501C10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4" name="Espace réservé du numéro de diapositive 5">
            <a:extLst>
              <a:ext uri="{FF2B5EF4-FFF2-40B4-BE49-F238E27FC236}">
                <a16:creationId xmlns:a16="http://schemas.microsoft.com/office/drawing/2014/main" id="{367FD359-C9DF-10FF-1280-501F291BB61D}"/>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5" name="Connecteur droit 4">
            <a:extLst>
              <a:ext uri="{FF2B5EF4-FFF2-40B4-BE49-F238E27FC236}">
                <a16:creationId xmlns:a16="http://schemas.microsoft.com/office/drawing/2014/main" id="{9CDBDFB8-5241-837C-F8CA-6A738498AE80}"/>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8" name="Image 7" descr="Une image contenant Police, Graphique, logo, graphisme&#10;&#10;Le contenu généré par l’IA peut être incorrect.">
            <a:extLst>
              <a:ext uri="{FF2B5EF4-FFF2-40B4-BE49-F238E27FC236}">
                <a16:creationId xmlns:a16="http://schemas.microsoft.com/office/drawing/2014/main" id="{D102D2D6-6BCA-7A26-8E6A-3B7F481BBDCC}"/>
              </a:ext>
            </a:extLst>
          </p:cNvPr>
          <p:cNvPicPr>
            <a:picLocks noChangeAspect="1"/>
          </p:cNvPicPr>
          <p:nvPr userDrawn="1"/>
        </p:nvPicPr>
        <p:blipFill>
          <a:blip r:embed="rId2"/>
          <a:stretch>
            <a:fillRect/>
          </a:stretch>
        </p:blipFill>
        <p:spPr>
          <a:xfrm>
            <a:off x="10818805" y="6193415"/>
            <a:ext cx="1119756" cy="629986"/>
          </a:xfrm>
          <a:prstGeom prst="rect">
            <a:avLst/>
          </a:prstGeom>
        </p:spPr>
      </p:pic>
      <p:sp>
        <p:nvSpPr>
          <p:cNvPr id="9" name="Espace réservé du graphique 8">
            <a:extLst>
              <a:ext uri="{FF2B5EF4-FFF2-40B4-BE49-F238E27FC236}">
                <a16:creationId xmlns:a16="http://schemas.microsoft.com/office/drawing/2014/main" id="{1784ACEF-81EC-549F-47A5-FDFFC500EE46}"/>
              </a:ext>
            </a:extLst>
          </p:cNvPr>
          <p:cNvSpPr>
            <a:spLocks noGrp="1"/>
          </p:cNvSpPr>
          <p:nvPr>
            <p:ph type="chart" sz="quarter" idx="14"/>
          </p:nvPr>
        </p:nvSpPr>
        <p:spPr>
          <a:xfrm>
            <a:off x="6008126" y="1394101"/>
            <a:ext cx="5814001" cy="4585358"/>
          </a:xfrm>
        </p:spPr>
        <p:txBody>
          <a:bodyPr/>
          <a:lstStyle/>
          <a:p>
            <a:endParaRPr lang="fr-FR" dirty="0"/>
          </a:p>
        </p:txBody>
      </p:sp>
      <p:sp>
        <p:nvSpPr>
          <p:cNvPr id="10" name="Espace réservé du texte 16">
            <a:extLst>
              <a:ext uri="{FF2B5EF4-FFF2-40B4-BE49-F238E27FC236}">
                <a16:creationId xmlns:a16="http://schemas.microsoft.com/office/drawing/2014/main" id="{93BF717E-A410-3349-35F3-4356CFA35E1B}"/>
              </a:ext>
            </a:extLst>
          </p:cNvPr>
          <p:cNvSpPr>
            <a:spLocks noGrp="1"/>
          </p:cNvSpPr>
          <p:nvPr>
            <p:ph type="body" sz="quarter" idx="10" hasCustomPrompt="1"/>
          </p:nvPr>
        </p:nvSpPr>
        <p:spPr>
          <a:xfrm>
            <a:off x="369870" y="2105025"/>
            <a:ext cx="5468955" cy="3143789"/>
          </a:xfrm>
        </p:spPr>
        <p:txBody>
          <a:bodyPr wrap="square" lIns="0" tIns="0" rIns="0" bIns="0" anchor="t">
            <a:normAutofit/>
          </a:bodyPr>
          <a:lstStyle>
            <a:lvl1pPr marL="0" indent="0" algn="l">
              <a:lnSpc>
                <a:spcPts val="2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r>
              <a:rPr lang="fr-FR" dirty="0"/>
              <a:t>, </a:t>
            </a:r>
            <a:r>
              <a:rPr lang="fr-FR" dirty="0" err="1"/>
              <a:t>consectetur</a:t>
            </a:r>
            <a:r>
              <a:rPr lang="fr-FR" dirty="0"/>
              <a:t> </a:t>
            </a:r>
            <a:r>
              <a:rPr lang="fr-FR" dirty="0" err="1"/>
              <a:t>adipiscing</a:t>
            </a:r>
            <a:r>
              <a:rPr lang="fr-FR" dirty="0"/>
              <a:t> </a:t>
            </a:r>
            <a:r>
              <a:rPr lang="fr-FR" dirty="0" err="1"/>
              <a:t>elit</a:t>
            </a:r>
            <a:r>
              <a:rPr lang="fr-FR" dirty="0"/>
              <a:t>.  Sed do </a:t>
            </a:r>
            <a:r>
              <a:rPr lang="fr-FR" dirty="0" err="1"/>
              <a:t>eiusmod</a:t>
            </a:r>
            <a:r>
              <a:rPr lang="fr-FR" dirty="0"/>
              <a:t> </a:t>
            </a:r>
            <a:r>
              <a:rPr lang="fr-FR" dirty="0" err="1"/>
              <a:t>tempor</a:t>
            </a:r>
            <a:r>
              <a:rPr lang="fr-FR" dirty="0"/>
              <a:t> </a:t>
            </a:r>
            <a:r>
              <a:rPr lang="fr-FR" dirty="0" err="1"/>
              <a:t>incididunt</a:t>
            </a:r>
            <a:r>
              <a:rPr lang="fr-FR" dirty="0"/>
              <a:t> ut </a:t>
            </a:r>
            <a:r>
              <a:rPr lang="fr-FR" dirty="0" err="1"/>
              <a:t>labore</a:t>
            </a:r>
            <a:r>
              <a:rPr lang="fr-FR" dirty="0"/>
              <a:t> et </a:t>
            </a:r>
            <a:r>
              <a:rPr lang="fr-FR" dirty="0" err="1"/>
              <a:t>dolore</a:t>
            </a:r>
            <a:r>
              <a:rPr lang="fr-FR" dirty="0"/>
              <a:t> magna </a:t>
            </a:r>
            <a:r>
              <a:rPr lang="fr-FR" dirty="0" err="1"/>
              <a:t>aliqua</a:t>
            </a:r>
            <a:r>
              <a:rPr lang="fr-FR" dirty="0"/>
              <a:t>.  Ut </a:t>
            </a:r>
            <a:r>
              <a:rPr lang="fr-FR" dirty="0" err="1"/>
              <a:t>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ullamco</a:t>
            </a:r>
            <a:r>
              <a:rPr lang="fr-FR" dirty="0"/>
              <a:t> </a:t>
            </a:r>
            <a:r>
              <a:rPr lang="fr-FR" dirty="0" err="1"/>
              <a:t>laboris</a:t>
            </a:r>
            <a:r>
              <a:rPr lang="fr-FR" dirty="0"/>
              <a:t>. </a:t>
            </a:r>
            <a:r>
              <a:rPr lang="fr-FR" dirty="0" err="1"/>
              <a:t>Nisi</a:t>
            </a:r>
            <a:r>
              <a:rPr lang="fr-FR" dirty="0"/>
              <a:t> ut </a:t>
            </a:r>
            <a:r>
              <a:rPr lang="fr-FR" dirty="0" err="1"/>
              <a:t>aliquip</a:t>
            </a:r>
            <a:r>
              <a:rPr lang="fr-FR" dirty="0"/>
              <a:t> ex </a:t>
            </a:r>
            <a:r>
              <a:rPr lang="fr-FR" dirty="0" err="1"/>
              <a:t>ea</a:t>
            </a:r>
            <a:r>
              <a:rPr lang="fr-FR" dirty="0"/>
              <a:t> commodo </a:t>
            </a:r>
            <a:r>
              <a:rPr lang="fr-FR" dirty="0" err="1"/>
              <a:t>consequat</a:t>
            </a:r>
            <a:r>
              <a:rPr lang="fr-FR" dirty="0"/>
              <a:t>.</a:t>
            </a:r>
          </a:p>
        </p:txBody>
      </p:sp>
      <p:sp>
        <p:nvSpPr>
          <p:cNvPr id="11" name="Espace réservé du texte 16">
            <a:extLst>
              <a:ext uri="{FF2B5EF4-FFF2-40B4-BE49-F238E27FC236}">
                <a16:creationId xmlns:a16="http://schemas.microsoft.com/office/drawing/2014/main" id="{548F7216-D8FF-EC91-342F-EED46885B8B4}"/>
              </a:ext>
            </a:extLst>
          </p:cNvPr>
          <p:cNvSpPr>
            <a:spLocks noGrp="1"/>
          </p:cNvSpPr>
          <p:nvPr>
            <p:ph type="body" sz="quarter" idx="13" hasCustomPrompt="1"/>
          </p:nvPr>
        </p:nvSpPr>
        <p:spPr>
          <a:xfrm>
            <a:off x="369872" y="1381542"/>
            <a:ext cx="5468953" cy="501289"/>
          </a:xfrm>
        </p:spPr>
        <p:txBody>
          <a:bodyPr wrap="square" lIns="0" tIns="0" rIns="0" bIns="0" anchor="t">
            <a:normAutofit/>
          </a:bodyPr>
          <a:lstStyle>
            <a:lvl1pPr marL="0" indent="0" algn="l">
              <a:lnSpc>
                <a:spcPts val="1500"/>
              </a:lnSpc>
              <a:buNone/>
              <a:defRPr sz="2000" b="0" i="0">
                <a:solidFill>
                  <a:schemeClr val="tx1"/>
                </a:solidFill>
                <a:latin typeface="Aptos" panose="020B0004020202020204" pitchFamily="34" charset="0"/>
              </a:defRPr>
            </a:lvl1pPr>
          </a:lstStyle>
          <a:p>
            <a:pPr lvl="0"/>
            <a:r>
              <a:rPr lang="fr-FR" dirty="0"/>
              <a:t>Titre introductif sur 1 ou 2 lignes</a:t>
            </a:r>
          </a:p>
        </p:txBody>
      </p:sp>
    </p:spTree>
    <p:extLst>
      <p:ext uri="{BB962C8B-B14F-4D97-AF65-F5344CB8AC3E}">
        <p14:creationId xmlns:p14="http://schemas.microsoft.com/office/powerpoint/2010/main" val="10506417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phique_0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A7A053-8BC2-988A-629F-48F407059675}"/>
              </a:ext>
            </a:extLst>
          </p:cNvPr>
          <p:cNvSpPr>
            <a:spLocks noGrp="1"/>
          </p:cNvSpPr>
          <p:nvPr>
            <p:ph type="ctrTitle" hasCustomPrompt="1"/>
          </p:nvPr>
        </p:nvSpPr>
        <p:spPr>
          <a:xfrm>
            <a:off x="301116" y="401554"/>
            <a:ext cx="9143999" cy="427714"/>
          </a:xfrm>
        </p:spPr>
        <p:txBody>
          <a:bodyPr anchor="t"/>
          <a:lstStyle>
            <a:lvl1pPr algn="l">
              <a:lnSpc>
                <a:spcPct val="100000"/>
              </a:lnSpc>
              <a:defRPr sz="2500" b="0" i="0">
                <a:solidFill>
                  <a:schemeClr val="tx1"/>
                </a:solidFill>
                <a:latin typeface="Aptos" panose="020B0004020202020204" pitchFamily="34" charset="0"/>
              </a:defRPr>
            </a:lvl1pPr>
          </a:lstStyle>
          <a:p>
            <a:r>
              <a:rPr lang="fr-FR" dirty="0"/>
              <a:t>Titre de la slide</a:t>
            </a:r>
          </a:p>
        </p:txBody>
      </p:sp>
      <p:sp>
        <p:nvSpPr>
          <p:cNvPr id="3" name="Sous-titre 2">
            <a:extLst>
              <a:ext uri="{FF2B5EF4-FFF2-40B4-BE49-F238E27FC236}">
                <a16:creationId xmlns:a16="http://schemas.microsoft.com/office/drawing/2014/main" id="{180AC938-7C80-4E3A-0C5B-816F9501C10F}"/>
              </a:ext>
            </a:extLst>
          </p:cNvPr>
          <p:cNvSpPr>
            <a:spLocks noGrp="1"/>
          </p:cNvSpPr>
          <p:nvPr>
            <p:ph type="subTitle" idx="1" hasCustomPrompt="1"/>
          </p:nvPr>
        </p:nvSpPr>
        <p:spPr>
          <a:xfrm>
            <a:off x="301114" y="196339"/>
            <a:ext cx="9144000" cy="261992"/>
          </a:xfrm>
        </p:spPr>
        <p:txBody>
          <a:bodyPr anchor="b">
            <a:normAutofit/>
          </a:bodyPr>
          <a:lstStyle>
            <a:lvl1pPr marL="0" indent="0" algn="l">
              <a:buNone/>
              <a:defRPr sz="800" b="1" i="0" spc="300">
                <a:solidFill>
                  <a:schemeClr val="accent5"/>
                </a:solidFill>
                <a:latin typeface="Aptos SemiBold"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 TITRE DU SLIDE</a:t>
            </a:r>
          </a:p>
        </p:txBody>
      </p:sp>
      <p:sp>
        <p:nvSpPr>
          <p:cNvPr id="4" name="Espace réservé du numéro de diapositive 5">
            <a:extLst>
              <a:ext uri="{FF2B5EF4-FFF2-40B4-BE49-F238E27FC236}">
                <a16:creationId xmlns:a16="http://schemas.microsoft.com/office/drawing/2014/main" id="{367FD359-C9DF-10FF-1280-501F291BB61D}"/>
              </a:ext>
            </a:extLst>
          </p:cNvPr>
          <p:cNvSpPr>
            <a:spLocks noGrp="1"/>
          </p:cNvSpPr>
          <p:nvPr>
            <p:ph type="sldNum" sz="quarter" idx="12"/>
          </p:nvPr>
        </p:nvSpPr>
        <p:spPr>
          <a:xfrm>
            <a:off x="291483" y="6372185"/>
            <a:ext cx="529627" cy="319824"/>
          </a:xfrm>
        </p:spPr>
        <p:txBody>
          <a:bodyPr/>
          <a:lstStyle>
            <a:lvl1pPr algn="l">
              <a:defRPr sz="1100" b="0" i="0">
                <a:solidFill>
                  <a:schemeClr val="tx2"/>
                </a:solidFill>
                <a:latin typeface="Aptos" panose="020B0004020202020204" pitchFamily="34" charset="0"/>
              </a:defRPr>
            </a:lvl1pPr>
          </a:lstStyle>
          <a:p>
            <a:fld id="{B470F478-1934-8E47-8658-775058315B69}" type="slidenum">
              <a:rPr lang="fr-FR" smtClean="0"/>
              <a:pPr/>
              <a:t>‹N°›</a:t>
            </a:fld>
            <a:endParaRPr lang="fr-FR" sz="1100" dirty="0"/>
          </a:p>
        </p:txBody>
      </p:sp>
      <p:cxnSp>
        <p:nvCxnSpPr>
          <p:cNvPr id="5" name="Connecteur droit 4">
            <a:extLst>
              <a:ext uri="{FF2B5EF4-FFF2-40B4-BE49-F238E27FC236}">
                <a16:creationId xmlns:a16="http://schemas.microsoft.com/office/drawing/2014/main" id="{9CDBDFB8-5241-837C-F8CA-6A738498AE80}"/>
              </a:ext>
            </a:extLst>
          </p:cNvPr>
          <p:cNvCxnSpPr>
            <a:cxnSpLocks/>
          </p:cNvCxnSpPr>
          <p:nvPr userDrawn="1"/>
        </p:nvCxnSpPr>
        <p:spPr>
          <a:xfrm>
            <a:off x="381662" y="991773"/>
            <a:ext cx="3792124" cy="0"/>
          </a:xfrm>
          <a:prstGeom prst="line">
            <a:avLst/>
          </a:prstGeom>
          <a:ln w="12700">
            <a:gradFill flip="none" rotWithShape="1">
              <a:gsLst>
                <a:gs pos="100000">
                  <a:schemeClr val="accent1">
                    <a:lumMod val="5000"/>
                    <a:lumOff val="95000"/>
                  </a:schemeClr>
                </a:gs>
                <a:gs pos="0">
                  <a:schemeClr val="tx1"/>
                </a:gs>
              </a:gsLst>
              <a:lin ang="0" scaled="1"/>
              <a:tileRect/>
            </a:gradFill>
          </a:ln>
        </p:spPr>
        <p:style>
          <a:lnRef idx="2">
            <a:schemeClr val="accent1"/>
          </a:lnRef>
          <a:fillRef idx="0">
            <a:schemeClr val="accent1"/>
          </a:fillRef>
          <a:effectRef idx="1">
            <a:schemeClr val="accent1"/>
          </a:effectRef>
          <a:fontRef idx="minor">
            <a:schemeClr val="tx1"/>
          </a:fontRef>
        </p:style>
      </p:cxnSp>
      <p:pic>
        <p:nvPicPr>
          <p:cNvPr id="8" name="Image 7" descr="Une image contenant Police, Graphique, logo, graphisme&#10;&#10;Le contenu généré par l’IA peut être incorrect.">
            <a:extLst>
              <a:ext uri="{FF2B5EF4-FFF2-40B4-BE49-F238E27FC236}">
                <a16:creationId xmlns:a16="http://schemas.microsoft.com/office/drawing/2014/main" id="{D102D2D6-6BCA-7A26-8E6A-3B7F481BBDCC}"/>
              </a:ext>
            </a:extLst>
          </p:cNvPr>
          <p:cNvPicPr>
            <a:picLocks noChangeAspect="1"/>
          </p:cNvPicPr>
          <p:nvPr userDrawn="1"/>
        </p:nvPicPr>
        <p:blipFill>
          <a:blip r:embed="rId2"/>
          <a:stretch>
            <a:fillRect/>
          </a:stretch>
        </p:blipFill>
        <p:spPr>
          <a:xfrm>
            <a:off x="10818805" y="6193415"/>
            <a:ext cx="1119756" cy="629986"/>
          </a:xfrm>
          <a:prstGeom prst="rect">
            <a:avLst/>
          </a:prstGeom>
        </p:spPr>
      </p:pic>
      <p:sp>
        <p:nvSpPr>
          <p:cNvPr id="6" name="Espace réservé du graphique 8">
            <a:extLst>
              <a:ext uri="{FF2B5EF4-FFF2-40B4-BE49-F238E27FC236}">
                <a16:creationId xmlns:a16="http://schemas.microsoft.com/office/drawing/2014/main" id="{F2A67554-D87F-36C3-21E4-EFF0B8BA42CE}"/>
              </a:ext>
            </a:extLst>
          </p:cNvPr>
          <p:cNvSpPr>
            <a:spLocks noGrp="1"/>
          </p:cNvSpPr>
          <p:nvPr>
            <p:ph type="chart" sz="quarter" idx="14"/>
          </p:nvPr>
        </p:nvSpPr>
        <p:spPr>
          <a:xfrm>
            <a:off x="301114" y="1264027"/>
            <a:ext cx="11521013" cy="4715432"/>
          </a:xfrm>
        </p:spPr>
        <p:txBody>
          <a:bodyPr/>
          <a:lstStyle/>
          <a:p>
            <a:endParaRPr lang="fr-FR" dirty="0"/>
          </a:p>
        </p:txBody>
      </p:sp>
    </p:spTree>
    <p:extLst>
      <p:ext uri="{BB962C8B-B14F-4D97-AF65-F5344CB8AC3E}">
        <p14:creationId xmlns:p14="http://schemas.microsoft.com/office/powerpoint/2010/main" val="244987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_4Chap">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08CB14-4748-D7CC-672B-CA3EB8D65222}"/>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2" name="Image 31">
            <a:extLst>
              <a:ext uri="{FF2B5EF4-FFF2-40B4-BE49-F238E27FC236}">
                <a16:creationId xmlns:a16="http://schemas.microsoft.com/office/drawing/2014/main" id="{9C960310-5237-1E77-7CD1-10A7016407B5}"/>
              </a:ext>
            </a:extLst>
          </p:cNvPr>
          <p:cNvPicPr>
            <a:picLocks noChangeAspect="1"/>
          </p:cNvPicPr>
          <p:nvPr userDrawn="1"/>
        </p:nvPicPr>
        <p:blipFill>
          <a:blip r:embed="rId2"/>
          <a:stretch>
            <a:fillRect/>
          </a:stretch>
        </p:blipFill>
        <p:spPr>
          <a:xfrm>
            <a:off x="-1" y="3915995"/>
            <a:ext cx="12176037" cy="2942005"/>
          </a:xfrm>
          <a:prstGeom prst="rect">
            <a:avLst/>
          </a:prstGeom>
        </p:spPr>
      </p:pic>
      <p:pic>
        <p:nvPicPr>
          <p:cNvPr id="20" name="Image 19">
            <a:extLst>
              <a:ext uri="{FF2B5EF4-FFF2-40B4-BE49-F238E27FC236}">
                <a16:creationId xmlns:a16="http://schemas.microsoft.com/office/drawing/2014/main" id="{097B5873-C500-77E8-ED9F-4FA736F364B0}"/>
              </a:ext>
            </a:extLst>
          </p:cNvPr>
          <p:cNvPicPr>
            <a:picLocks noChangeAspect="1"/>
          </p:cNvPicPr>
          <p:nvPr userDrawn="1"/>
        </p:nvPicPr>
        <p:blipFill>
          <a:blip r:embed="rId3"/>
          <a:stretch>
            <a:fillRect/>
          </a:stretch>
        </p:blipFill>
        <p:spPr>
          <a:xfrm>
            <a:off x="740868" y="3799548"/>
            <a:ext cx="1079494" cy="1083349"/>
          </a:xfrm>
          <a:prstGeom prst="rect">
            <a:avLst/>
          </a:prstGeom>
        </p:spPr>
      </p:pic>
      <p:sp>
        <p:nvSpPr>
          <p:cNvPr id="22" name="Espace réservé du texte 4">
            <a:extLst>
              <a:ext uri="{FF2B5EF4-FFF2-40B4-BE49-F238E27FC236}">
                <a16:creationId xmlns:a16="http://schemas.microsoft.com/office/drawing/2014/main" id="{2F69B680-7F5E-4842-229B-89C60DA82076}"/>
              </a:ext>
            </a:extLst>
          </p:cNvPr>
          <p:cNvSpPr>
            <a:spLocks noGrp="1"/>
          </p:cNvSpPr>
          <p:nvPr>
            <p:ph type="body" sz="quarter" idx="12" hasCustomPrompt="1"/>
          </p:nvPr>
        </p:nvSpPr>
        <p:spPr>
          <a:xfrm>
            <a:off x="634586" y="4031320"/>
            <a:ext cx="1292058" cy="800869"/>
          </a:xfrm>
        </p:spPr>
        <p:txBody>
          <a:bodyPr anchor="b"/>
          <a:lstStyle>
            <a:lvl1pPr algn="ctr">
              <a:lnSpc>
                <a:spcPct val="100000"/>
              </a:lnSpc>
              <a:buNone/>
              <a:defRPr sz="6000" b="0" i="0">
                <a:latin typeface="Aptos" panose="020B0004020202020204" pitchFamily="34" charset="0"/>
              </a:defRPr>
            </a:lvl1pPr>
          </a:lstStyle>
          <a:p>
            <a:pPr lvl="0"/>
            <a:r>
              <a:rPr lang="fr-FR" dirty="0"/>
              <a:t>02</a:t>
            </a:r>
          </a:p>
        </p:txBody>
      </p:sp>
      <p:pic>
        <p:nvPicPr>
          <p:cNvPr id="33" name="Image 32">
            <a:extLst>
              <a:ext uri="{FF2B5EF4-FFF2-40B4-BE49-F238E27FC236}">
                <a16:creationId xmlns:a16="http://schemas.microsoft.com/office/drawing/2014/main" id="{8A8BAD4F-C0EF-AB25-91DC-3C8CF0359409}"/>
              </a:ext>
            </a:extLst>
          </p:cNvPr>
          <p:cNvPicPr>
            <a:picLocks noChangeAspect="1"/>
          </p:cNvPicPr>
          <p:nvPr userDrawn="1"/>
        </p:nvPicPr>
        <p:blipFill>
          <a:blip r:embed="rId3"/>
          <a:stretch>
            <a:fillRect/>
          </a:stretch>
        </p:blipFill>
        <p:spPr>
          <a:xfrm>
            <a:off x="740868" y="2345651"/>
            <a:ext cx="1079494" cy="1083349"/>
          </a:xfrm>
          <a:prstGeom prst="rect">
            <a:avLst/>
          </a:prstGeom>
        </p:spPr>
      </p:pic>
      <p:sp>
        <p:nvSpPr>
          <p:cNvPr id="34" name="Espace réservé du texte 4">
            <a:extLst>
              <a:ext uri="{FF2B5EF4-FFF2-40B4-BE49-F238E27FC236}">
                <a16:creationId xmlns:a16="http://schemas.microsoft.com/office/drawing/2014/main" id="{09740744-7698-CB4F-02D8-9609E3CEC4C5}"/>
              </a:ext>
            </a:extLst>
          </p:cNvPr>
          <p:cNvSpPr>
            <a:spLocks noGrp="1"/>
          </p:cNvSpPr>
          <p:nvPr>
            <p:ph type="body" sz="quarter" idx="17" hasCustomPrompt="1"/>
          </p:nvPr>
        </p:nvSpPr>
        <p:spPr>
          <a:xfrm>
            <a:off x="634586" y="2592253"/>
            <a:ext cx="1292058" cy="800869"/>
          </a:xfrm>
        </p:spPr>
        <p:txBody>
          <a:bodyPr anchor="b"/>
          <a:lstStyle>
            <a:lvl1pPr algn="ctr">
              <a:lnSpc>
                <a:spcPct val="100000"/>
              </a:lnSpc>
              <a:buNone/>
              <a:defRPr sz="6000" b="0" i="0">
                <a:latin typeface="Aptos" panose="020B0004020202020204" pitchFamily="34" charset="0"/>
              </a:defRPr>
            </a:lvl1pPr>
          </a:lstStyle>
          <a:p>
            <a:pPr lvl="0"/>
            <a:r>
              <a:rPr lang="fr-FR" dirty="0"/>
              <a:t>01</a:t>
            </a:r>
          </a:p>
        </p:txBody>
      </p:sp>
      <p:pic>
        <p:nvPicPr>
          <p:cNvPr id="38" name="Image 37">
            <a:extLst>
              <a:ext uri="{FF2B5EF4-FFF2-40B4-BE49-F238E27FC236}">
                <a16:creationId xmlns:a16="http://schemas.microsoft.com/office/drawing/2014/main" id="{6545B668-022E-5389-6AA6-25992A5F165C}"/>
              </a:ext>
            </a:extLst>
          </p:cNvPr>
          <p:cNvPicPr>
            <a:picLocks noChangeAspect="1"/>
          </p:cNvPicPr>
          <p:nvPr userDrawn="1"/>
        </p:nvPicPr>
        <p:blipFill>
          <a:blip r:embed="rId3"/>
          <a:stretch>
            <a:fillRect/>
          </a:stretch>
        </p:blipFill>
        <p:spPr>
          <a:xfrm>
            <a:off x="6436274" y="3799548"/>
            <a:ext cx="1079494" cy="1083349"/>
          </a:xfrm>
          <a:prstGeom prst="rect">
            <a:avLst/>
          </a:prstGeom>
        </p:spPr>
      </p:pic>
      <p:sp>
        <p:nvSpPr>
          <p:cNvPr id="39" name="Espace réservé du texte 4">
            <a:extLst>
              <a:ext uri="{FF2B5EF4-FFF2-40B4-BE49-F238E27FC236}">
                <a16:creationId xmlns:a16="http://schemas.microsoft.com/office/drawing/2014/main" id="{31F06DD6-1475-0A8A-2889-9C85B2D5E5EA}"/>
              </a:ext>
            </a:extLst>
          </p:cNvPr>
          <p:cNvSpPr>
            <a:spLocks noGrp="1"/>
          </p:cNvSpPr>
          <p:nvPr>
            <p:ph type="body" sz="quarter" idx="21" hasCustomPrompt="1"/>
          </p:nvPr>
        </p:nvSpPr>
        <p:spPr>
          <a:xfrm>
            <a:off x="6329992" y="4031320"/>
            <a:ext cx="1292058" cy="800869"/>
          </a:xfrm>
        </p:spPr>
        <p:txBody>
          <a:bodyPr anchor="b"/>
          <a:lstStyle>
            <a:lvl1pPr algn="ctr">
              <a:lnSpc>
                <a:spcPct val="100000"/>
              </a:lnSpc>
              <a:buNone/>
              <a:defRPr sz="6000" b="0" i="0">
                <a:latin typeface="Aptos" panose="020B0004020202020204" pitchFamily="34" charset="0"/>
              </a:defRPr>
            </a:lvl1pPr>
          </a:lstStyle>
          <a:p>
            <a:pPr lvl="0"/>
            <a:r>
              <a:rPr lang="fr-FR" dirty="0"/>
              <a:t>04</a:t>
            </a:r>
          </a:p>
        </p:txBody>
      </p:sp>
      <p:pic>
        <p:nvPicPr>
          <p:cNvPr id="42" name="Image 41">
            <a:extLst>
              <a:ext uri="{FF2B5EF4-FFF2-40B4-BE49-F238E27FC236}">
                <a16:creationId xmlns:a16="http://schemas.microsoft.com/office/drawing/2014/main" id="{651F9C01-D616-E8BD-8615-90F71EFE3E59}"/>
              </a:ext>
            </a:extLst>
          </p:cNvPr>
          <p:cNvPicPr>
            <a:picLocks noChangeAspect="1"/>
          </p:cNvPicPr>
          <p:nvPr userDrawn="1"/>
        </p:nvPicPr>
        <p:blipFill>
          <a:blip r:embed="rId3"/>
          <a:stretch>
            <a:fillRect/>
          </a:stretch>
        </p:blipFill>
        <p:spPr>
          <a:xfrm>
            <a:off x="6436274" y="2345651"/>
            <a:ext cx="1079494" cy="1083349"/>
          </a:xfrm>
          <a:prstGeom prst="rect">
            <a:avLst/>
          </a:prstGeom>
        </p:spPr>
      </p:pic>
      <p:sp>
        <p:nvSpPr>
          <p:cNvPr id="43" name="Espace réservé du texte 4">
            <a:extLst>
              <a:ext uri="{FF2B5EF4-FFF2-40B4-BE49-F238E27FC236}">
                <a16:creationId xmlns:a16="http://schemas.microsoft.com/office/drawing/2014/main" id="{B569EFA1-C5E1-7E24-089B-FCA7E6606D3D}"/>
              </a:ext>
            </a:extLst>
          </p:cNvPr>
          <p:cNvSpPr>
            <a:spLocks noGrp="1"/>
          </p:cNvSpPr>
          <p:nvPr>
            <p:ph type="body" sz="quarter" idx="23" hasCustomPrompt="1"/>
          </p:nvPr>
        </p:nvSpPr>
        <p:spPr>
          <a:xfrm>
            <a:off x="6329992" y="2592253"/>
            <a:ext cx="1292058" cy="800869"/>
          </a:xfrm>
        </p:spPr>
        <p:txBody>
          <a:bodyPr anchor="b"/>
          <a:lstStyle>
            <a:lvl1pPr algn="ctr">
              <a:lnSpc>
                <a:spcPct val="100000"/>
              </a:lnSpc>
              <a:buNone/>
              <a:defRPr sz="6000" b="0" i="0">
                <a:latin typeface="Aptos" panose="020B0004020202020204" pitchFamily="34" charset="0"/>
              </a:defRPr>
            </a:lvl1pPr>
          </a:lstStyle>
          <a:p>
            <a:pPr lvl="0"/>
            <a:r>
              <a:rPr lang="fr-FR" dirty="0"/>
              <a:t>03</a:t>
            </a:r>
          </a:p>
        </p:txBody>
      </p:sp>
      <p:sp>
        <p:nvSpPr>
          <p:cNvPr id="3" name="Espace réservé du texte 16">
            <a:extLst>
              <a:ext uri="{FF2B5EF4-FFF2-40B4-BE49-F238E27FC236}">
                <a16:creationId xmlns:a16="http://schemas.microsoft.com/office/drawing/2014/main" id="{C9EB23F5-10D4-206C-2951-39BEB578D2D7}"/>
              </a:ext>
            </a:extLst>
          </p:cNvPr>
          <p:cNvSpPr>
            <a:spLocks noGrp="1"/>
          </p:cNvSpPr>
          <p:nvPr>
            <p:ph type="body" sz="quarter" idx="29" hasCustomPrompt="1"/>
          </p:nvPr>
        </p:nvSpPr>
        <p:spPr>
          <a:xfrm>
            <a:off x="2389765" y="4096239"/>
            <a:ext cx="3530310" cy="631693"/>
          </a:xfrm>
        </p:spPr>
        <p:txBody>
          <a:bodyPr anchor="t"/>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sp>
        <p:nvSpPr>
          <p:cNvPr id="4" name="Espace réservé du texte 16">
            <a:extLst>
              <a:ext uri="{FF2B5EF4-FFF2-40B4-BE49-F238E27FC236}">
                <a16:creationId xmlns:a16="http://schemas.microsoft.com/office/drawing/2014/main" id="{868798C5-8953-8DE6-7890-7297384200B1}"/>
              </a:ext>
            </a:extLst>
          </p:cNvPr>
          <p:cNvSpPr>
            <a:spLocks noGrp="1"/>
          </p:cNvSpPr>
          <p:nvPr>
            <p:ph type="body" sz="quarter" idx="30" hasCustomPrompt="1"/>
          </p:nvPr>
        </p:nvSpPr>
        <p:spPr>
          <a:xfrm>
            <a:off x="2389765" y="2635187"/>
            <a:ext cx="3530310" cy="631693"/>
          </a:xfrm>
        </p:spPr>
        <p:txBody>
          <a:bodyPr anchor="t"/>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sp>
        <p:nvSpPr>
          <p:cNvPr id="6" name="Espace réservé du texte 16">
            <a:extLst>
              <a:ext uri="{FF2B5EF4-FFF2-40B4-BE49-F238E27FC236}">
                <a16:creationId xmlns:a16="http://schemas.microsoft.com/office/drawing/2014/main" id="{A11BD8AD-7D6A-87C0-FBBC-4FAF7D38C934}"/>
              </a:ext>
            </a:extLst>
          </p:cNvPr>
          <p:cNvSpPr>
            <a:spLocks noGrp="1"/>
          </p:cNvSpPr>
          <p:nvPr>
            <p:ph type="body" sz="quarter" idx="32" hasCustomPrompt="1"/>
          </p:nvPr>
        </p:nvSpPr>
        <p:spPr>
          <a:xfrm>
            <a:off x="8084887" y="4096239"/>
            <a:ext cx="3530310" cy="631693"/>
          </a:xfrm>
        </p:spPr>
        <p:txBody>
          <a:bodyPr anchor="t"/>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sp>
        <p:nvSpPr>
          <p:cNvPr id="7" name="Espace réservé du texte 16">
            <a:extLst>
              <a:ext uri="{FF2B5EF4-FFF2-40B4-BE49-F238E27FC236}">
                <a16:creationId xmlns:a16="http://schemas.microsoft.com/office/drawing/2014/main" id="{0B178F58-BA04-7AE1-70EB-9B39C8DD1DBE}"/>
              </a:ext>
            </a:extLst>
          </p:cNvPr>
          <p:cNvSpPr>
            <a:spLocks noGrp="1"/>
          </p:cNvSpPr>
          <p:nvPr>
            <p:ph type="body" sz="quarter" idx="33" hasCustomPrompt="1"/>
          </p:nvPr>
        </p:nvSpPr>
        <p:spPr>
          <a:xfrm>
            <a:off x="8084887" y="2635187"/>
            <a:ext cx="3530310" cy="631693"/>
          </a:xfrm>
        </p:spPr>
        <p:txBody>
          <a:bodyPr anchor="t"/>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cxnSp>
        <p:nvCxnSpPr>
          <p:cNvPr id="2" name="Connecteur droit 1">
            <a:extLst>
              <a:ext uri="{FF2B5EF4-FFF2-40B4-BE49-F238E27FC236}">
                <a16:creationId xmlns:a16="http://schemas.microsoft.com/office/drawing/2014/main" id="{F9767EAB-1AFB-B5CB-862A-A063250CD41C}"/>
              </a:ext>
            </a:extLst>
          </p:cNvPr>
          <p:cNvCxnSpPr>
            <a:cxnSpLocks/>
          </p:cNvCxnSpPr>
          <p:nvPr userDrawn="1"/>
        </p:nvCxnSpPr>
        <p:spPr>
          <a:xfrm>
            <a:off x="-1" y="1588500"/>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Espace réservé du texte 16">
            <a:extLst>
              <a:ext uri="{FF2B5EF4-FFF2-40B4-BE49-F238E27FC236}">
                <a16:creationId xmlns:a16="http://schemas.microsoft.com/office/drawing/2014/main" id="{9DA7C8C2-7D11-734F-6CAC-ED53183646B5}"/>
              </a:ext>
            </a:extLst>
          </p:cNvPr>
          <p:cNvSpPr>
            <a:spLocks noGrp="1"/>
          </p:cNvSpPr>
          <p:nvPr>
            <p:ph type="body" sz="quarter" idx="10" hasCustomPrompt="1"/>
          </p:nvPr>
        </p:nvSpPr>
        <p:spPr>
          <a:xfrm>
            <a:off x="3556388" y="344608"/>
            <a:ext cx="5079224" cy="732291"/>
          </a:xfrm>
        </p:spPr>
        <p:txBody>
          <a:bodyPr anchor="t">
            <a:noAutofit/>
          </a:bodyPr>
          <a:lstStyle>
            <a:lvl1pPr algn="ctr">
              <a:lnSpc>
                <a:spcPts val="5000"/>
              </a:lnSpc>
              <a:buNone/>
              <a:defRPr sz="4800" b="0" i="0">
                <a:solidFill>
                  <a:schemeClr val="tx2"/>
                </a:solidFill>
                <a:latin typeface="Aptos" panose="020B0004020202020204" pitchFamily="34" charset="0"/>
              </a:defRPr>
            </a:lvl1pPr>
          </a:lstStyle>
          <a:p>
            <a:pPr lvl="0"/>
            <a:r>
              <a:rPr lang="fr-FR" dirty="0"/>
              <a:t>Sommaire</a:t>
            </a:r>
          </a:p>
        </p:txBody>
      </p:sp>
    </p:spTree>
    <p:extLst>
      <p:ext uri="{BB962C8B-B14F-4D97-AF65-F5344CB8AC3E}">
        <p14:creationId xmlns:p14="http://schemas.microsoft.com/office/powerpoint/2010/main" val="3523138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erge_02">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266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ckcover_Info">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920900-BADE-3DA5-BCEF-592DCD805A1F}"/>
              </a:ext>
            </a:extLst>
          </p:cNvPr>
          <p:cNvPicPr>
            <a:picLocks noChangeAspect="1"/>
          </p:cNvPicPr>
          <p:nvPr userDrawn="1"/>
        </p:nvPicPr>
        <p:blipFill>
          <a:blip r:embed="rId2"/>
          <a:srcRect/>
          <a:stretch/>
        </p:blipFill>
        <p:spPr>
          <a:xfrm>
            <a:off x="1194" y="671"/>
            <a:ext cx="12190806" cy="6857328"/>
          </a:xfrm>
          <a:prstGeom prst="rect">
            <a:avLst/>
          </a:prstGeom>
        </p:spPr>
      </p:pic>
      <p:pic>
        <p:nvPicPr>
          <p:cNvPr id="10" name="Image 9" descr="Une image contenant capture d’écran, noir, ligne, conception&#10;&#10;Le contenu généré par l’IA peut être incorrect.">
            <a:extLst>
              <a:ext uri="{FF2B5EF4-FFF2-40B4-BE49-F238E27FC236}">
                <a16:creationId xmlns:a16="http://schemas.microsoft.com/office/drawing/2014/main" id="{E81EE5F4-6B15-B4B3-BEDA-C0F650D522D0}"/>
              </a:ext>
            </a:extLst>
          </p:cNvPr>
          <p:cNvPicPr>
            <a:picLocks noChangeAspect="1"/>
          </p:cNvPicPr>
          <p:nvPr userDrawn="1"/>
        </p:nvPicPr>
        <p:blipFill>
          <a:blip r:embed="rId3"/>
          <a:stretch>
            <a:fillRect/>
          </a:stretch>
        </p:blipFill>
        <p:spPr>
          <a:xfrm>
            <a:off x="1194" y="0"/>
            <a:ext cx="12190806" cy="6858671"/>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404117" y="2652249"/>
            <a:ext cx="9144000" cy="2032765"/>
          </a:xfrm>
        </p:spPr>
        <p:txBody>
          <a:bodyPr anchor="ctr">
            <a:noAutofit/>
          </a:bodyPr>
          <a:lstStyle>
            <a:lvl1pPr algn="l">
              <a:lnSpc>
                <a:spcPts val="6000"/>
              </a:lnSpc>
              <a:defRPr sz="7000" b="0" i="0">
                <a:solidFill>
                  <a:schemeClr val="accent3"/>
                </a:solidFill>
                <a:latin typeface="Aptos SemiBold" panose="020B0004020202020204" pitchFamily="34" charset="0"/>
              </a:defRPr>
            </a:lvl1pPr>
          </a:lstStyle>
          <a:p>
            <a:r>
              <a:rPr lang="fr-FR" dirty="0"/>
              <a:t>Thank you !</a:t>
            </a:r>
          </a:p>
        </p:txBody>
      </p:sp>
      <p:pic>
        <p:nvPicPr>
          <p:cNvPr id="12" name="Image 11" descr="Une image contenant Police, Graphique, logo, symbole&#10;&#10;Le contenu généré par l’IA peut être incorrect.">
            <a:extLst>
              <a:ext uri="{FF2B5EF4-FFF2-40B4-BE49-F238E27FC236}">
                <a16:creationId xmlns:a16="http://schemas.microsoft.com/office/drawing/2014/main" id="{54B7A8CA-BBA6-9AC1-3AB0-70676B9A12E4}"/>
              </a:ext>
            </a:extLst>
          </p:cNvPr>
          <p:cNvPicPr>
            <a:picLocks noChangeAspect="1"/>
          </p:cNvPicPr>
          <p:nvPr userDrawn="1"/>
        </p:nvPicPr>
        <p:blipFill>
          <a:blip r:embed="rId4"/>
          <a:stretch>
            <a:fillRect/>
          </a:stretch>
        </p:blipFill>
        <p:spPr>
          <a:xfrm>
            <a:off x="124484" y="136525"/>
            <a:ext cx="3255714" cy="1831698"/>
          </a:xfrm>
          <a:prstGeom prst="rect">
            <a:avLst/>
          </a:prstGeom>
        </p:spPr>
      </p:pic>
    </p:spTree>
    <p:extLst>
      <p:ext uri="{BB962C8B-B14F-4D97-AF65-F5344CB8AC3E}">
        <p14:creationId xmlns:p14="http://schemas.microsoft.com/office/powerpoint/2010/main" val="22882326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ckcover_Texte">
    <p:spTree>
      <p:nvGrpSpPr>
        <p:cNvPr id="1" name=""/>
        <p:cNvGrpSpPr/>
        <p:nvPr/>
      </p:nvGrpSpPr>
      <p:grpSpPr>
        <a:xfrm>
          <a:off x="0" y="0"/>
          <a:ext cx="0" cy="0"/>
          <a:chOff x="0" y="0"/>
          <a:chExt cx="0" cy="0"/>
        </a:xfrm>
      </p:grpSpPr>
      <p:pic>
        <p:nvPicPr>
          <p:cNvPr id="3" name="Image 2" descr="Une image contenant capture d’écran, orange, Rectangle, texte&#10;&#10;Le contenu généré par l’IA peut être incorrect.">
            <a:extLst>
              <a:ext uri="{FF2B5EF4-FFF2-40B4-BE49-F238E27FC236}">
                <a16:creationId xmlns:a16="http://schemas.microsoft.com/office/drawing/2014/main" id="{68FD9C07-1911-6B41-0388-1FF1C7AACE2E}"/>
              </a:ext>
            </a:extLst>
          </p:cNvPr>
          <p:cNvPicPr>
            <a:picLocks noChangeAspect="1"/>
          </p:cNvPicPr>
          <p:nvPr userDrawn="1"/>
        </p:nvPicPr>
        <p:blipFill>
          <a:blip r:embed="rId2"/>
          <a:stretch>
            <a:fillRect/>
          </a:stretch>
        </p:blipFill>
        <p:spPr>
          <a:xfrm>
            <a:off x="0" y="1681"/>
            <a:ext cx="12194992" cy="6856319"/>
          </a:xfrm>
          <a:prstGeom prst="rect">
            <a:avLst/>
          </a:prstGeom>
        </p:spPr>
      </p:pic>
      <p:sp>
        <p:nvSpPr>
          <p:cNvPr id="4" name="Titre 1">
            <a:extLst>
              <a:ext uri="{FF2B5EF4-FFF2-40B4-BE49-F238E27FC236}">
                <a16:creationId xmlns:a16="http://schemas.microsoft.com/office/drawing/2014/main" id="{B9F3BE4D-EAF9-B583-D383-3358B4199B6C}"/>
              </a:ext>
            </a:extLst>
          </p:cNvPr>
          <p:cNvSpPr>
            <a:spLocks noGrp="1"/>
          </p:cNvSpPr>
          <p:nvPr>
            <p:ph type="ctrTitle" hasCustomPrompt="1"/>
          </p:nvPr>
        </p:nvSpPr>
        <p:spPr>
          <a:xfrm>
            <a:off x="404117" y="1755692"/>
            <a:ext cx="4439188" cy="3025070"/>
          </a:xfrm>
        </p:spPr>
        <p:txBody>
          <a:bodyPr anchor="ctr">
            <a:noAutofit/>
          </a:bodyPr>
          <a:lstStyle>
            <a:lvl1pPr algn="l">
              <a:lnSpc>
                <a:spcPct val="100000"/>
              </a:lnSpc>
              <a:defRPr sz="7000" b="0" i="0">
                <a:solidFill>
                  <a:schemeClr val="accent3"/>
                </a:solidFill>
                <a:latin typeface="Aptos SemiBold" panose="020B0004020202020204" pitchFamily="34" charset="0"/>
              </a:defRPr>
            </a:lvl1pPr>
          </a:lstStyle>
          <a:p>
            <a:r>
              <a:rPr lang="fr-FR" dirty="0"/>
              <a:t>Exploring</a:t>
            </a:r>
            <a:br>
              <a:rPr lang="fr-FR" dirty="0"/>
            </a:br>
            <a:r>
              <a:rPr lang="fr-FR" dirty="0"/>
              <a:t>the future</a:t>
            </a:r>
            <a:br>
              <a:rPr lang="fr-FR" dirty="0"/>
            </a:br>
            <a:r>
              <a:rPr lang="fr-FR" dirty="0"/>
              <a:t>together.</a:t>
            </a:r>
          </a:p>
        </p:txBody>
      </p:sp>
      <p:sp>
        <p:nvSpPr>
          <p:cNvPr id="5" name="Espace réservé du texte 16">
            <a:extLst>
              <a:ext uri="{FF2B5EF4-FFF2-40B4-BE49-F238E27FC236}">
                <a16:creationId xmlns:a16="http://schemas.microsoft.com/office/drawing/2014/main" id="{B5FA9D66-DD38-7432-FF9B-5DE56948C4CF}"/>
              </a:ext>
            </a:extLst>
          </p:cNvPr>
          <p:cNvSpPr>
            <a:spLocks noGrp="1"/>
          </p:cNvSpPr>
          <p:nvPr>
            <p:ph type="body" sz="quarter" idx="27" hasCustomPrompt="1"/>
          </p:nvPr>
        </p:nvSpPr>
        <p:spPr>
          <a:xfrm>
            <a:off x="8185821" y="1908804"/>
            <a:ext cx="2011917" cy="189574"/>
          </a:xfrm>
        </p:spPr>
        <p:txBody>
          <a:bodyPr wrap="square" lIns="0" tIns="0" rIns="0" bIns="0" anchor="t">
            <a:normAutofit/>
          </a:bodyPr>
          <a:lstStyle>
            <a:lvl1pPr algn="l">
              <a:lnSpc>
                <a:spcPts val="1500"/>
              </a:lnSpc>
              <a:buNone/>
              <a:defRPr sz="1400" b="1" i="0" spc="300">
                <a:solidFill>
                  <a:schemeClr val="accent5"/>
                </a:solidFill>
                <a:latin typeface="Aptos SemiBold" panose="020B0004020202020204" pitchFamily="34" charset="0"/>
              </a:defRPr>
            </a:lvl1pPr>
          </a:lstStyle>
          <a:p>
            <a:pPr lvl="0"/>
            <a:r>
              <a:rPr lang="fr-FR" dirty="0"/>
              <a:t>KEYES.EU</a:t>
            </a:r>
          </a:p>
        </p:txBody>
      </p:sp>
      <p:sp>
        <p:nvSpPr>
          <p:cNvPr id="6" name="Espace réservé du texte 16">
            <a:extLst>
              <a:ext uri="{FF2B5EF4-FFF2-40B4-BE49-F238E27FC236}">
                <a16:creationId xmlns:a16="http://schemas.microsoft.com/office/drawing/2014/main" id="{E5975869-6D04-EB9E-9BAC-54B26EA7890B}"/>
              </a:ext>
            </a:extLst>
          </p:cNvPr>
          <p:cNvSpPr>
            <a:spLocks noGrp="1"/>
          </p:cNvSpPr>
          <p:nvPr>
            <p:ph type="body" sz="quarter" idx="28" hasCustomPrompt="1"/>
          </p:nvPr>
        </p:nvSpPr>
        <p:spPr>
          <a:xfrm>
            <a:off x="8185821" y="2385597"/>
            <a:ext cx="2011917" cy="189574"/>
          </a:xfrm>
        </p:spPr>
        <p:txBody>
          <a:bodyPr wrap="square" lIns="0" tIns="0" rIns="0" bIns="0" anchor="t">
            <a:normAutofit/>
          </a:bodyPr>
          <a:lstStyle>
            <a:lvl1pPr algn="l">
              <a:lnSpc>
                <a:spcPts val="1500"/>
              </a:lnSpc>
              <a:buNone/>
              <a:defRPr sz="1400" b="1" i="0" spc="300">
                <a:solidFill>
                  <a:schemeClr val="accent5"/>
                </a:solidFill>
                <a:latin typeface="Aptos SemiBold" panose="020B0004020202020204" pitchFamily="34" charset="0"/>
              </a:defRPr>
            </a:lvl1pPr>
          </a:lstStyle>
          <a:p>
            <a:pPr lvl="0"/>
            <a:r>
              <a:rPr lang="fr-FR" dirty="0"/>
              <a:t>INFO@KEYES.BE</a:t>
            </a:r>
          </a:p>
        </p:txBody>
      </p:sp>
      <p:sp>
        <p:nvSpPr>
          <p:cNvPr id="7" name="Espace réservé du texte 16">
            <a:extLst>
              <a:ext uri="{FF2B5EF4-FFF2-40B4-BE49-F238E27FC236}">
                <a16:creationId xmlns:a16="http://schemas.microsoft.com/office/drawing/2014/main" id="{E7A467DF-9864-A2A8-75BF-8BE01C8475B6}"/>
              </a:ext>
            </a:extLst>
          </p:cNvPr>
          <p:cNvSpPr>
            <a:spLocks noGrp="1"/>
          </p:cNvSpPr>
          <p:nvPr>
            <p:ph type="body" sz="quarter" idx="29" hasCustomPrompt="1"/>
          </p:nvPr>
        </p:nvSpPr>
        <p:spPr>
          <a:xfrm>
            <a:off x="8185821" y="2884574"/>
            <a:ext cx="2011917" cy="189574"/>
          </a:xfrm>
        </p:spPr>
        <p:txBody>
          <a:bodyPr wrap="square" lIns="0" tIns="0" rIns="0" bIns="0" anchor="t">
            <a:normAutofit/>
          </a:bodyPr>
          <a:lstStyle>
            <a:lvl1pPr algn="l">
              <a:lnSpc>
                <a:spcPts val="1500"/>
              </a:lnSpc>
              <a:buNone/>
              <a:defRPr sz="1400" b="1" i="0" spc="300">
                <a:solidFill>
                  <a:schemeClr val="accent5"/>
                </a:solidFill>
                <a:latin typeface="Aptos SemiBold" panose="020B0004020202020204" pitchFamily="34" charset="0"/>
              </a:defRPr>
            </a:lvl1pPr>
          </a:lstStyle>
          <a:p>
            <a:pPr lvl="0"/>
            <a:r>
              <a:rPr lang="fr-FR" dirty="0"/>
              <a:t>+32 02 286 57 11</a:t>
            </a:r>
          </a:p>
        </p:txBody>
      </p:sp>
      <p:sp>
        <p:nvSpPr>
          <p:cNvPr id="8" name="Espace réservé du texte 16">
            <a:extLst>
              <a:ext uri="{FF2B5EF4-FFF2-40B4-BE49-F238E27FC236}">
                <a16:creationId xmlns:a16="http://schemas.microsoft.com/office/drawing/2014/main" id="{058521D2-5FB7-A8AF-61C4-ED1D740F9BB5}"/>
              </a:ext>
            </a:extLst>
          </p:cNvPr>
          <p:cNvSpPr>
            <a:spLocks noGrp="1"/>
          </p:cNvSpPr>
          <p:nvPr>
            <p:ph type="body" sz="quarter" idx="30" hasCustomPrompt="1"/>
          </p:nvPr>
        </p:nvSpPr>
        <p:spPr>
          <a:xfrm>
            <a:off x="8185821" y="3352334"/>
            <a:ext cx="2699894" cy="724990"/>
          </a:xfrm>
        </p:spPr>
        <p:txBody>
          <a:bodyPr wrap="square" lIns="0" tIns="0" rIns="0" bIns="0" anchor="t">
            <a:normAutofit/>
          </a:bodyPr>
          <a:lstStyle>
            <a:lvl1pPr algn="l">
              <a:lnSpc>
                <a:spcPts val="1500"/>
              </a:lnSpc>
              <a:buNone/>
              <a:defRPr sz="1400" b="1" i="0" spc="300">
                <a:solidFill>
                  <a:schemeClr val="accent5"/>
                </a:solidFill>
                <a:latin typeface="Aptos SemiBold" panose="020B0004020202020204" pitchFamily="34" charset="0"/>
              </a:defRPr>
            </a:lvl1pPr>
          </a:lstStyle>
          <a:p>
            <a:pPr lvl="0"/>
            <a:r>
              <a:rPr lang="fr-FR" dirty="0"/>
              <a:t>BOULEVARD BISCHOFFSHEIM, 15</a:t>
            </a:r>
          </a:p>
          <a:p>
            <a:pPr lvl="0"/>
            <a:r>
              <a:rPr lang="fr-FR" dirty="0"/>
              <a:t>1000 – BRUSSELS</a:t>
            </a:r>
          </a:p>
        </p:txBody>
      </p:sp>
      <p:sp>
        <p:nvSpPr>
          <p:cNvPr id="9" name="Espace réservé du texte 16">
            <a:extLst>
              <a:ext uri="{FF2B5EF4-FFF2-40B4-BE49-F238E27FC236}">
                <a16:creationId xmlns:a16="http://schemas.microsoft.com/office/drawing/2014/main" id="{E761BA74-6F34-D23E-F501-A463BD89DD17}"/>
              </a:ext>
            </a:extLst>
          </p:cNvPr>
          <p:cNvSpPr>
            <a:spLocks noGrp="1"/>
          </p:cNvSpPr>
          <p:nvPr>
            <p:ph type="body" sz="quarter" idx="31" hasCustomPrompt="1"/>
          </p:nvPr>
        </p:nvSpPr>
        <p:spPr>
          <a:xfrm>
            <a:off x="8185821" y="4267823"/>
            <a:ext cx="2699894" cy="494468"/>
          </a:xfrm>
        </p:spPr>
        <p:txBody>
          <a:bodyPr wrap="square" lIns="0" tIns="0" rIns="0" bIns="0" anchor="t">
            <a:normAutofit/>
          </a:bodyPr>
          <a:lstStyle>
            <a:lvl1pPr algn="l">
              <a:lnSpc>
                <a:spcPts val="1500"/>
              </a:lnSpc>
              <a:buNone/>
              <a:defRPr sz="1400" b="1" i="0" spc="300">
                <a:solidFill>
                  <a:schemeClr val="accent5"/>
                </a:solidFill>
                <a:latin typeface="Aptos SemiBold" panose="020B0004020202020204" pitchFamily="34" charset="0"/>
              </a:defRPr>
            </a:lvl1pPr>
          </a:lstStyle>
          <a:p>
            <a:pPr lvl="0"/>
            <a:r>
              <a:rPr lang="fr-FR" dirty="0"/>
              <a:t>BISDOMPLEIN, 3</a:t>
            </a:r>
          </a:p>
          <a:p>
            <a:pPr lvl="0"/>
            <a:r>
              <a:rPr lang="fr-FR" dirty="0"/>
              <a:t>9000 – GENT</a:t>
            </a:r>
          </a:p>
        </p:txBody>
      </p:sp>
      <p:sp>
        <p:nvSpPr>
          <p:cNvPr id="10" name="Espace réservé du texte 16">
            <a:extLst>
              <a:ext uri="{FF2B5EF4-FFF2-40B4-BE49-F238E27FC236}">
                <a16:creationId xmlns:a16="http://schemas.microsoft.com/office/drawing/2014/main" id="{BEA90A13-8E13-5EB0-5D3C-E4846F21720E}"/>
              </a:ext>
            </a:extLst>
          </p:cNvPr>
          <p:cNvSpPr>
            <a:spLocks noGrp="1"/>
          </p:cNvSpPr>
          <p:nvPr>
            <p:ph type="body" sz="quarter" idx="32" hasCustomPrompt="1"/>
          </p:nvPr>
        </p:nvSpPr>
        <p:spPr>
          <a:xfrm>
            <a:off x="8185821" y="4934851"/>
            <a:ext cx="2699894" cy="494468"/>
          </a:xfrm>
        </p:spPr>
        <p:txBody>
          <a:bodyPr wrap="square" lIns="0" tIns="0" rIns="0" bIns="0" anchor="t">
            <a:normAutofit/>
          </a:bodyPr>
          <a:lstStyle>
            <a:lvl1pPr algn="l">
              <a:lnSpc>
                <a:spcPts val="1500"/>
              </a:lnSpc>
              <a:buNone/>
              <a:defRPr sz="1400" b="1" i="0" spc="300">
                <a:solidFill>
                  <a:schemeClr val="accent5"/>
                </a:solidFill>
                <a:latin typeface="Aptos SemiBold" panose="020B0004020202020204" pitchFamily="34" charset="0"/>
              </a:defRPr>
            </a:lvl1pPr>
          </a:lstStyle>
          <a:p>
            <a:pPr lvl="0"/>
            <a:r>
              <a:rPr lang="fr-FR" dirty="0"/>
              <a:t>2E AVENUE, 65</a:t>
            </a:r>
          </a:p>
          <a:p>
            <a:pPr lvl="0"/>
            <a:r>
              <a:rPr lang="fr-FR" dirty="0"/>
              <a:t>4040 - HERSTAL</a:t>
            </a:r>
          </a:p>
        </p:txBody>
      </p:sp>
      <p:cxnSp>
        <p:nvCxnSpPr>
          <p:cNvPr id="11" name="Connecteur droit 10">
            <a:extLst>
              <a:ext uri="{FF2B5EF4-FFF2-40B4-BE49-F238E27FC236}">
                <a16:creationId xmlns:a16="http://schemas.microsoft.com/office/drawing/2014/main" id="{8619A4D1-6419-7D21-92F4-C35E89D44F1B}"/>
              </a:ext>
            </a:extLst>
          </p:cNvPr>
          <p:cNvCxnSpPr>
            <a:cxnSpLocks/>
          </p:cNvCxnSpPr>
          <p:nvPr userDrawn="1"/>
        </p:nvCxnSpPr>
        <p:spPr>
          <a:xfrm>
            <a:off x="8185821" y="3202149"/>
            <a:ext cx="2699894" cy="0"/>
          </a:xfrm>
          <a:prstGeom prst="line">
            <a:avLst/>
          </a:prstGeom>
          <a:ln w="12700">
            <a:gradFill>
              <a:gsLst>
                <a:gs pos="0">
                  <a:schemeClr val="tx1"/>
                </a:gs>
                <a:gs pos="100000">
                  <a:schemeClr val="bg2"/>
                </a:gs>
              </a:gsLst>
              <a:lin ang="0" scaled="0"/>
            </a:gradFill>
          </a:ln>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id="{6D2D2C5B-F77D-7270-4AF6-0BB6D5496D3D}"/>
              </a:ext>
            </a:extLst>
          </p:cNvPr>
          <p:cNvCxnSpPr>
            <a:cxnSpLocks/>
          </p:cNvCxnSpPr>
          <p:nvPr userDrawn="1"/>
        </p:nvCxnSpPr>
        <p:spPr>
          <a:xfrm>
            <a:off x="8185821" y="2725355"/>
            <a:ext cx="2699894" cy="0"/>
          </a:xfrm>
          <a:prstGeom prst="line">
            <a:avLst/>
          </a:prstGeom>
          <a:ln w="12700">
            <a:gradFill>
              <a:gsLst>
                <a:gs pos="0">
                  <a:schemeClr val="tx1"/>
                </a:gs>
                <a:gs pos="100000">
                  <a:schemeClr val="bg2"/>
                </a:gs>
              </a:gsLst>
              <a:lin ang="0" scaled="0"/>
            </a:gradFill>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4C6828F4-6BD6-AEEE-9D8C-F16D92C0801C}"/>
              </a:ext>
            </a:extLst>
          </p:cNvPr>
          <p:cNvCxnSpPr>
            <a:cxnSpLocks/>
          </p:cNvCxnSpPr>
          <p:nvPr userDrawn="1"/>
        </p:nvCxnSpPr>
        <p:spPr>
          <a:xfrm>
            <a:off x="8185821" y="2223240"/>
            <a:ext cx="2699894" cy="0"/>
          </a:xfrm>
          <a:prstGeom prst="line">
            <a:avLst/>
          </a:prstGeom>
          <a:ln w="12700">
            <a:gradFill>
              <a:gsLst>
                <a:gs pos="0">
                  <a:schemeClr val="tx1"/>
                </a:gs>
                <a:gs pos="100000">
                  <a:schemeClr val="bg2"/>
                </a:gs>
              </a:gsLst>
              <a:lin ang="0" scaled="0"/>
            </a:gradFill>
          </a:ln>
        </p:spPr>
        <p:style>
          <a:lnRef idx="2">
            <a:schemeClr val="accent1"/>
          </a:lnRef>
          <a:fillRef idx="0">
            <a:schemeClr val="accent1"/>
          </a:fillRef>
          <a:effectRef idx="1">
            <a:schemeClr val="accent1"/>
          </a:effectRef>
          <a:fontRef idx="minor">
            <a:schemeClr val="tx1"/>
          </a:fontRef>
        </p:style>
      </p:cxnSp>
      <p:sp>
        <p:nvSpPr>
          <p:cNvPr id="16" name="Titre 1">
            <a:extLst>
              <a:ext uri="{FF2B5EF4-FFF2-40B4-BE49-F238E27FC236}">
                <a16:creationId xmlns:a16="http://schemas.microsoft.com/office/drawing/2014/main" id="{601552B7-71D8-A1F3-4248-29A1FEEA34EB}"/>
              </a:ext>
            </a:extLst>
          </p:cNvPr>
          <p:cNvSpPr txBox="1">
            <a:spLocks/>
          </p:cNvSpPr>
          <p:nvPr userDrawn="1"/>
        </p:nvSpPr>
        <p:spPr>
          <a:xfrm>
            <a:off x="8071521" y="1278999"/>
            <a:ext cx="2346956" cy="494469"/>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7000" b="0" i="0" kern="1200">
                <a:solidFill>
                  <a:schemeClr val="accent3"/>
                </a:solidFill>
                <a:latin typeface="Aptos SemiBold" panose="020B0004020202020204" pitchFamily="34" charset="0"/>
                <a:ea typeface="+mj-ea"/>
                <a:cs typeface="+mj-cs"/>
              </a:defRPr>
            </a:lvl1pPr>
          </a:lstStyle>
          <a:p>
            <a:r>
              <a:rPr lang="fr-FR" sz="3200" dirty="0">
                <a:solidFill>
                  <a:schemeClr val="tx1"/>
                </a:solidFill>
              </a:rPr>
              <a:t>More info at</a:t>
            </a:r>
          </a:p>
        </p:txBody>
      </p:sp>
    </p:spTree>
    <p:extLst>
      <p:ext uri="{BB962C8B-B14F-4D97-AF65-F5344CB8AC3E}">
        <p14:creationId xmlns:p14="http://schemas.microsoft.com/office/powerpoint/2010/main" val="17765192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ackcover_Logotyp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C920900-BADE-3DA5-BCEF-592DCD805A1F}"/>
              </a:ext>
            </a:extLst>
          </p:cNvPr>
          <p:cNvPicPr>
            <a:picLocks noChangeAspect="1"/>
          </p:cNvPicPr>
          <p:nvPr userDrawn="1"/>
        </p:nvPicPr>
        <p:blipFill>
          <a:blip r:embed="rId2"/>
          <a:srcRect/>
          <a:stretch/>
        </p:blipFill>
        <p:spPr>
          <a:xfrm>
            <a:off x="1194" y="671"/>
            <a:ext cx="12190806" cy="6857328"/>
          </a:xfrm>
          <a:prstGeom prst="rect">
            <a:avLst/>
          </a:prstGeom>
        </p:spPr>
      </p:pic>
      <p:pic>
        <p:nvPicPr>
          <p:cNvPr id="6" name="Image 5" descr="Une image contenant Police, Graphique, logo, symbole&#10;&#10;Le contenu généré par l’IA peut être incorrect.">
            <a:extLst>
              <a:ext uri="{FF2B5EF4-FFF2-40B4-BE49-F238E27FC236}">
                <a16:creationId xmlns:a16="http://schemas.microsoft.com/office/drawing/2014/main" id="{A37852E1-D1E9-3B6D-9BA4-6CCC8AD29089}"/>
              </a:ext>
            </a:extLst>
          </p:cNvPr>
          <p:cNvPicPr>
            <a:picLocks noChangeAspect="1"/>
          </p:cNvPicPr>
          <p:nvPr userDrawn="1"/>
        </p:nvPicPr>
        <p:blipFill>
          <a:blip r:embed="rId3"/>
          <a:stretch>
            <a:fillRect/>
          </a:stretch>
        </p:blipFill>
        <p:spPr>
          <a:xfrm>
            <a:off x="1374855" y="772836"/>
            <a:ext cx="9442290" cy="5312328"/>
          </a:xfrm>
          <a:prstGeom prst="rect">
            <a:avLst/>
          </a:prstGeom>
        </p:spPr>
      </p:pic>
    </p:spTree>
    <p:extLst>
      <p:ext uri="{BB962C8B-B14F-4D97-AF65-F5344CB8AC3E}">
        <p14:creationId xmlns:p14="http://schemas.microsoft.com/office/powerpoint/2010/main" val="99172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mmaire_6Chap">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08CB14-4748-D7CC-672B-CA3EB8D65222}"/>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space réservé du texte 16">
            <a:extLst>
              <a:ext uri="{FF2B5EF4-FFF2-40B4-BE49-F238E27FC236}">
                <a16:creationId xmlns:a16="http://schemas.microsoft.com/office/drawing/2014/main" id="{B5B0D37A-4128-5EFA-5791-426721EC7F27}"/>
              </a:ext>
            </a:extLst>
          </p:cNvPr>
          <p:cNvSpPr>
            <a:spLocks noGrp="1"/>
          </p:cNvSpPr>
          <p:nvPr>
            <p:ph type="body" sz="quarter" idx="10" hasCustomPrompt="1"/>
          </p:nvPr>
        </p:nvSpPr>
        <p:spPr>
          <a:xfrm>
            <a:off x="3556388" y="344608"/>
            <a:ext cx="5079224" cy="732291"/>
          </a:xfrm>
        </p:spPr>
        <p:txBody>
          <a:bodyPr anchor="t">
            <a:noAutofit/>
          </a:bodyPr>
          <a:lstStyle>
            <a:lvl1pPr algn="ctr">
              <a:lnSpc>
                <a:spcPts val="5000"/>
              </a:lnSpc>
              <a:buNone/>
              <a:defRPr sz="4800" b="0" i="0">
                <a:solidFill>
                  <a:schemeClr val="tx2"/>
                </a:solidFill>
                <a:latin typeface="Aptos" panose="020B0004020202020204" pitchFamily="34" charset="0"/>
              </a:defRPr>
            </a:lvl1pPr>
          </a:lstStyle>
          <a:p>
            <a:pPr lvl="0"/>
            <a:r>
              <a:rPr lang="fr-FR" dirty="0"/>
              <a:t>Sommaire</a:t>
            </a:r>
          </a:p>
        </p:txBody>
      </p:sp>
      <p:pic>
        <p:nvPicPr>
          <p:cNvPr id="33" name="Image 32">
            <a:extLst>
              <a:ext uri="{FF2B5EF4-FFF2-40B4-BE49-F238E27FC236}">
                <a16:creationId xmlns:a16="http://schemas.microsoft.com/office/drawing/2014/main" id="{8A8BAD4F-C0EF-AB25-91DC-3C8CF0359409}"/>
              </a:ext>
            </a:extLst>
          </p:cNvPr>
          <p:cNvPicPr>
            <a:picLocks noChangeAspect="1"/>
          </p:cNvPicPr>
          <p:nvPr userDrawn="1"/>
        </p:nvPicPr>
        <p:blipFill>
          <a:blip r:embed="rId2"/>
          <a:stretch>
            <a:fillRect/>
          </a:stretch>
        </p:blipFill>
        <p:spPr>
          <a:xfrm>
            <a:off x="847040" y="2065576"/>
            <a:ext cx="798019" cy="800869"/>
          </a:xfrm>
          <a:prstGeom prst="rect">
            <a:avLst/>
          </a:prstGeom>
        </p:spPr>
      </p:pic>
      <p:sp>
        <p:nvSpPr>
          <p:cNvPr id="34" name="Espace réservé du texte 4">
            <a:extLst>
              <a:ext uri="{FF2B5EF4-FFF2-40B4-BE49-F238E27FC236}">
                <a16:creationId xmlns:a16="http://schemas.microsoft.com/office/drawing/2014/main" id="{09740744-7698-CB4F-02D8-9609E3CEC4C5}"/>
              </a:ext>
            </a:extLst>
          </p:cNvPr>
          <p:cNvSpPr>
            <a:spLocks noGrp="1"/>
          </p:cNvSpPr>
          <p:nvPr>
            <p:ph type="body" sz="quarter" idx="17" hasCustomPrompt="1"/>
          </p:nvPr>
        </p:nvSpPr>
        <p:spPr>
          <a:xfrm>
            <a:off x="634586" y="2048929"/>
            <a:ext cx="1292058" cy="800869"/>
          </a:xfrm>
        </p:spPr>
        <p:txBody>
          <a:bodyPr anchor="b">
            <a:noAutofit/>
          </a:bodyPr>
          <a:lstStyle>
            <a:lvl1pPr algn="ctr">
              <a:lnSpc>
                <a:spcPct val="100000"/>
              </a:lnSpc>
              <a:buNone/>
              <a:defRPr sz="4400" b="0" i="0">
                <a:latin typeface="Aptos" panose="020B0004020202020204" pitchFamily="34" charset="0"/>
              </a:defRPr>
            </a:lvl1pPr>
          </a:lstStyle>
          <a:p>
            <a:pPr lvl="0"/>
            <a:r>
              <a:rPr lang="fr-FR" dirty="0"/>
              <a:t>01</a:t>
            </a:r>
          </a:p>
        </p:txBody>
      </p:sp>
      <p:sp>
        <p:nvSpPr>
          <p:cNvPr id="3" name="Espace réservé du texte 16">
            <a:extLst>
              <a:ext uri="{FF2B5EF4-FFF2-40B4-BE49-F238E27FC236}">
                <a16:creationId xmlns:a16="http://schemas.microsoft.com/office/drawing/2014/main" id="{C9EB23F5-10D4-206C-2951-39BEB578D2D7}"/>
              </a:ext>
            </a:extLst>
          </p:cNvPr>
          <p:cNvSpPr>
            <a:spLocks noGrp="1"/>
          </p:cNvSpPr>
          <p:nvPr>
            <p:ph type="body" sz="quarter" idx="29" hasCustomPrompt="1"/>
          </p:nvPr>
        </p:nvSpPr>
        <p:spPr>
          <a:xfrm>
            <a:off x="1979954" y="3689533"/>
            <a:ext cx="3530310" cy="631693"/>
          </a:xfrm>
        </p:spPr>
        <p:txBody>
          <a:bodyPr anchor="t"/>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sp>
        <p:nvSpPr>
          <p:cNvPr id="4" name="Espace réservé du texte 16">
            <a:extLst>
              <a:ext uri="{FF2B5EF4-FFF2-40B4-BE49-F238E27FC236}">
                <a16:creationId xmlns:a16="http://schemas.microsoft.com/office/drawing/2014/main" id="{868798C5-8953-8DE6-7890-7297384200B1}"/>
              </a:ext>
            </a:extLst>
          </p:cNvPr>
          <p:cNvSpPr>
            <a:spLocks noGrp="1"/>
          </p:cNvSpPr>
          <p:nvPr>
            <p:ph type="body" sz="quarter" idx="30" hasCustomPrompt="1"/>
          </p:nvPr>
        </p:nvSpPr>
        <p:spPr>
          <a:xfrm>
            <a:off x="1979954" y="2218105"/>
            <a:ext cx="3530310" cy="631693"/>
          </a:xfrm>
        </p:spPr>
        <p:txBody>
          <a:bodyPr anchor="t"/>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sp>
        <p:nvSpPr>
          <p:cNvPr id="6" name="Espace réservé du texte 16">
            <a:extLst>
              <a:ext uri="{FF2B5EF4-FFF2-40B4-BE49-F238E27FC236}">
                <a16:creationId xmlns:a16="http://schemas.microsoft.com/office/drawing/2014/main" id="{A11BD8AD-7D6A-87C0-FBBC-4FAF7D38C934}"/>
              </a:ext>
            </a:extLst>
          </p:cNvPr>
          <p:cNvSpPr>
            <a:spLocks noGrp="1"/>
          </p:cNvSpPr>
          <p:nvPr>
            <p:ph type="body" sz="quarter" idx="32" hasCustomPrompt="1"/>
          </p:nvPr>
        </p:nvSpPr>
        <p:spPr>
          <a:xfrm>
            <a:off x="8169083" y="3669614"/>
            <a:ext cx="3530310" cy="631693"/>
          </a:xfrm>
        </p:spPr>
        <p:txBody>
          <a:bodyPr anchor="t"/>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sp>
        <p:nvSpPr>
          <p:cNvPr id="7" name="Espace réservé du texte 16">
            <a:extLst>
              <a:ext uri="{FF2B5EF4-FFF2-40B4-BE49-F238E27FC236}">
                <a16:creationId xmlns:a16="http://schemas.microsoft.com/office/drawing/2014/main" id="{0B178F58-BA04-7AE1-70EB-9B39C8DD1DBE}"/>
              </a:ext>
            </a:extLst>
          </p:cNvPr>
          <p:cNvSpPr>
            <a:spLocks noGrp="1"/>
          </p:cNvSpPr>
          <p:nvPr>
            <p:ph type="body" sz="quarter" idx="33" hasCustomPrompt="1"/>
          </p:nvPr>
        </p:nvSpPr>
        <p:spPr>
          <a:xfrm>
            <a:off x="8136946" y="2220928"/>
            <a:ext cx="3530310" cy="631693"/>
          </a:xfrm>
        </p:spPr>
        <p:txBody>
          <a:bodyPr anchor="t"/>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cxnSp>
        <p:nvCxnSpPr>
          <p:cNvPr id="2" name="Connecteur droit 1">
            <a:extLst>
              <a:ext uri="{FF2B5EF4-FFF2-40B4-BE49-F238E27FC236}">
                <a16:creationId xmlns:a16="http://schemas.microsoft.com/office/drawing/2014/main" id="{F9767EAB-1AFB-B5CB-862A-A063250CD41C}"/>
              </a:ext>
            </a:extLst>
          </p:cNvPr>
          <p:cNvCxnSpPr>
            <a:cxnSpLocks/>
          </p:cNvCxnSpPr>
          <p:nvPr userDrawn="1"/>
        </p:nvCxnSpPr>
        <p:spPr>
          <a:xfrm>
            <a:off x="-53310" y="1325264"/>
            <a:ext cx="121920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Espace réservé du texte 16">
            <a:extLst>
              <a:ext uri="{FF2B5EF4-FFF2-40B4-BE49-F238E27FC236}">
                <a16:creationId xmlns:a16="http://schemas.microsoft.com/office/drawing/2014/main" id="{C6B03AB4-F324-C28F-6FE8-DAFD953CD453}"/>
              </a:ext>
            </a:extLst>
          </p:cNvPr>
          <p:cNvSpPr>
            <a:spLocks noGrp="1"/>
          </p:cNvSpPr>
          <p:nvPr>
            <p:ph type="body" sz="quarter" idx="36" hasCustomPrompt="1"/>
          </p:nvPr>
        </p:nvSpPr>
        <p:spPr>
          <a:xfrm>
            <a:off x="2033544" y="5242752"/>
            <a:ext cx="3530310" cy="631693"/>
          </a:xfrm>
        </p:spPr>
        <p:txBody>
          <a:bodyPr anchor="ctr" anchorCtr="0"/>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sp>
        <p:nvSpPr>
          <p:cNvPr id="13" name="Espace réservé du texte 16">
            <a:extLst>
              <a:ext uri="{FF2B5EF4-FFF2-40B4-BE49-F238E27FC236}">
                <a16:creationId xmlns:a16="http://schemas.microsoft.com/office/drawing/2014/main" id="{4E3B165A-07A2-9E56-2AE4-192C3A21480E}"/>
              </a:ext>
            </a:extLst>
          </p:cNvPr>
          <p:cNvSpPr>
            <a:spLocks noGrp="1"/>
          </p:cNvSpPr>
          <p:nvPr>
            <p:ph type="body" sz="quarter" idx="37" hasCustomPrompt="1"/>
          </p:nvPr>
        </p:nvSpPr>
        <p:spPr>
          <a:xfrm>
            <a:off x="8177790" y="5201890"/>
            <a:ext cx="3530310" cy="631693"/>
          </a:xfrm>
        </p:spPr>
        <p:txBody>
          <a:bodyPr anchor="ctr" anchorCtr="0"/>
          <a:lstStyle>
            <a:lvl1pPr marL="0" indent="0">
              <a:lnSpc>
                <a:spcPts val="1500"/>
              </a:lnSpc>
              <a:buNone/>
              <a:defRPr sz="2500" b="0" i="0">
                <a:solidFill>
                  <a:schemeClr val="tx2"/>
                </a:solidFill>
                <a:latin typeface="Aptos" panose="020B0004020202020204" pitchFamily="34" charset="0"/>
              </a:defRPr>
            </a:lvl1pPr>
          </a:lstStyle>
          <a:p>
            <a:pPr lvl="0"/>
            <a:r>
              <a:rPr lang="fr-FR" dirty="0"/>
              <a:t>Lorem ipsum</a:t>
            </a:r>
          </a:p>
          <a:p>
            <a:pPr lvl="0"/>
            <a:r>
              <a:rPr lang="fr-FR" dirty="0" err="1"/>
              <a:t>dolor</a:t>
            </a:r>
            <a:r>
              <a:rPr lang="fr-FR" dirty="0"/>
              <a:t> </a:t>
            </a:r>
            <a:r>
              <a:rPr lang="fr-FR" dirty="0" err="1"/>
              <a:t>sit</a:t>
            </a:r>
            <a:r>
              <a:rPr lang="fr-FR" dirty="0"/>
              <a:t> </a:t>
            </a:r>
            <a:r>
              <a:rPr lang="fr-FR" dirty="0" err="1"/>
              <a:t>amet</a:t>
            </a:r>
            <a:endParaRPr lang="fr-FR" dirty="0"/>
          </a:p>
        </p:txBody>
      </p:sp>
      <p:pic>
        <p:nvPicPr>
          <p:cNvPr id="15" name="Image 14">
            <a:extLst>
              <a:ext uri="{FF2B5EF4-FFF2-40B4-BE49-F238E27FC236}">
                <a16:creationId xmlns:a16="http://schemas.microsoft.com/office/drawing/2014/main" id="{5A931440-8CAD-D22A-B91D-ACB1FD464562}"/>
              </a:ext>
            </a:extLst>
          </p:cNvPr>
          <p:cNvPicPr>
            <a:picLocks noChangeAspect="1"/>
          </p:cNvPicPr>
          <p:nvPr userDrawn="1"/>
        </p:nvPicPr>
        <p:blipFill>
          <a:blip r:embed="rId2"/>
          <a:stretch>
            <a:fillRect/>
          </a:stretch>
        </p:blipFill>
        <p:spPr>
          <a:xfrm>
            <a:off x="816467" y="3573462"/>
            <a:ext cx="798019" cy="800869"/>
          </a:xfrm>
          <a:prstGeom prst="rect">
            <a:avLst/>
          </a:prstGeom>
        </p:spPr>
      </p:pic>
      <p:pic>
        <p:nvPicPr>
          <p:cNvPr id="17" name="Image 16">
            <a:extLst>
              <a:ext uri="{FF2B5EF4-FFF2-40B4-BE49-F238E27FC236}">
                <a16:creationId xmlns:a16="http://schemas.microsoft.com/office/drawing/2014/main" id="{5F8DD5DD-08E5-0026-5C06-67DED04AA5E3}"/>
              </a:ext>
            </a:extLst>
          </p:cNvPr>
          <p:cNvPicPr>
            <a:picLocks noChangeAspect="1"/>
          </p:cNvPicPr>
          <p:nvPr userDrawn="1"/>
        </p:nvPicPr>
        <p:blipFill>
          <a:blip r:embed="rId2"/>
          <a:stretch>
            <a:fillRect/>
          </a:stretch>
        </p:blipFill>
        <p:spPr>
          <a:xfrm>
            <a:off x="847039" y="5132301"/>
            <a:ext cx="798019" cy="800869"/>
          </a:xfrm>
          <a:prstGeom prst="rect">
            <a:avLst/>
          </a:prstGeom>
        </p:spPr>
      </p:pic>
      <p:pic>
        <p:nvPicPr>
          <p:cNvPr id="18" name="Image 17">
            <a:extLst>
              <a:ext uri="{FF2B5EF4-FFF2-40B4-BE49-F238E27FC236}">
                <a16:creationId xmlns:a16="http://schemas.microsoft.com/office/drawing/2014/main" id="{D164426A-4ACD-B97F-9ADC-0F742B212C68}"/>
              </a:ext>
            </a:extLst>
          </p:cNvPr>
          <p:cNvPicPr>
            <a:picLocks noChangeAspect="1"/>
          </p:cNvPicPr>
          <p:nvPr userDrawn="1"/>
        </p:nvPicPr>
        <p:blipFill>
          <a:blip r:embed="rId2"/>
          <a:stretch>
            <a:fillRect/>
          </a:stretch>
        </p:blipFill>
        <p:spPr>
          <a:xfrm>
            <a:off x="7040163" y="3557249"/>
            <a:ext cx="798019" cy="800869"/>
          </a:xfrm>
          <a:prstGeom prst="rect">
            <a:avLst/>
          </a:prstGeom>
        </p:spPr>
      </p:pic>
      <p:pic>
        <p:nvPicPr>
          <p:cNvPr id="19" name="Image 18">
            <a:extLst>
              <a:ext uri="{FF2B5EF4-FFF2-40B4-BE49-F238E27FC236}">
                <a16:creationId xmlns:a16="http://schemas.microsoft.com/office/drawing/2014/main" id="{52F91170-7F92-141B-2D96-932FB2802F1C}"/>
              </a:ext>
            </a:extLst>
          </p:cNvPr>
          <p:cNvPicPr>
            <a:picLocks noChangeAspect="1"/>
          </p:cNvPicPr>
          <p:nvPr userDrawn="1"/>
        </p:nvPicPr>
        <p:blipFill>
          <a:blip r:embed="rId2"/>
          <a:stretch>
            <a:fillRect/>
          </a:stretch>
        </p:blipFill>
        <p:spPr>
          <a:xfrm>
            <a:off x="7070735" y="5116088"/>
            <a:ext cx="798019" cy="800869"/>
          </a:xfrm>
          <a:prstGeom prst="rect">
            <a:avLst/>
          </a:prstGeom>
        </p:spPr>
      </p:pic>
      <p:pic>
        <p:nvPicPr>
          <p:cNvPr id="21" name="Image 20">
            <a:extLst>
              <a:ext uri="{FF2B5EF4-FFF2-40B4-BE49-F238E27FC236}">
                <a16:creationId xmlns:a16="http://schemas.microsoft.com/office/drawing/2014/main" id="{1B0A115B-581D-7BA6-BC3E-A041A30B5961}"/>
              </a:ext>
            </a:extLst>
          </p:cNvPr>
          <p:cNvPicPr>
            <a:picLocks noChangeAspect="1"/>
          </p:cNvPicPr>
          <p:nvPr userDrawn="1"/>
        </p:nvPicPr>
        <p:blipFill>
          <a:blip r:embed="rId2"/>
          <a:stretch>
            <a:fillRect/>
          </a:stretch>
        </p:blipFill>
        <p:spPr>
          <a:xfrm>
            <a:off x="7040162" y="2065576"/>
            <a:ext cx="798019" cy="800869"/>
          </a:xfrm>
          <a:prstGeom prst="rect">
            <a:avLst/>
          </a:prstGeom>
        </p:spPr>
      </p:pic>
      <p:sp>
        <p:nvSpPr>
          <p:cNvPr id="22" name="Espace réservé du texte 4">
            <a:extLst>
              <a:ext uri="{FF2B5EF4-FFF2-40B4-BE49-F238E27FC236}">
                <a16:creationId xmlns:a16="http://schemas.microsoft.com/office/drawing/2014/main" id="{2F69B680-7F5E-4842-229B-89C60DA82076}"/>
              </a:ext>
            </a:extLst>
          </p:cNvPr>
          <p:cNvSpPr>
            <a:spLocks noGrp="1"/>
          </p:cNvSpPr>
          <p:nvPr>
            <p:ph type="body" sz="quarter" idx="12" hasCustomPrompt="1"/>
          </p:nvPr>
        </p:nvSpPr>
        <p:spPr>
          <a:xfrm>
            <a:off x="579672" y="3553543"/>
            <a:ext cx="1292058" cy="800869"/>
          </a:xfrm>
        </p:spPr>
        <p:txBody>
          <a:bodyPr anchor="b">
            <a:noAutofit/>
          </a:bodyPr>
          <a:lstStyle>
            <a:lvl1pPr algn="ctr">
              <a:lnSpc>
                <a:spcPct val="100000"/>
              </a:lnSpc>
              <a:buNone/>
              <a:defRPr sz="4400" b="0" i="0">
                <a:latin typeface="Aptos" panose="020B0004020202020204" pitchFamily="34" charset="0"/>
              </a:defRPr>
            </a:lvl1pPr>
          </a:lstStyle>
          <a:p>
            <a:pPr lvl="0"/>
            <a:r>
              <a:rPr lang="fr-FR" dirty="0"/>
              <a:t>02</a:t>
            </a:r>
          </a:p>
        </p:txBody>
      </p:sp>
      <p:sp>
        <p:nvSpPr>
          <p:cNvPr id="39" name="Espace réservé du texte 4">
            <a:extLst>
              <a:ext uri="{FF2B5EF4-FFF2-40B4-BE49-F238E27FC236}">
                <a16:creationId xmlns:a16="http://schemas.microsoft.com/office/drawing/2014/main" id="{31F06DD6-1475-0A8A-2889-9C85B2D5E5EA}"/>
              </a:ext>
            </a:extLst>
          </p:cNvPr>
          <p:cNvSpPr>
            <a:spLocks noGrp="1"/>
          </p:cNvSpPr>
          <p:nvPr>
            <p:ph type="body" sz="quarter" idx="21" hasCustomPrompt="1"/>
          </p:nvPr>
        </p:nvSpPr>
        <p:spPr>
          <a:xfrm>
            <a:off x="6823715" y="3567253"/>
            <a:ext cx="1292058" cy="800869"/>
          </a:xfrm>
        </p:spPr>
        <p:txBody>
          <a:bodyPr anchor="b">
            <a:noAutofit/>
          </a:bodyPr>
          <a:lstStyle>
            <a:lvl1pPr algn="ctr">
              <a:lnSpc>
                <a:spcPct val="100000"/>
              </a:lnSpc>
              <a:buNone/>
              <a:defRPr sz="4400" b="0" i="0">
                <a:latin typeface="Aptos" panose="020B0004020202020204" pitchFamily="34" charset="0"/>
              </a:defRPr>
            </a:lvl1pPr>
          </a:lstStyle>
          <a:p>
            <a:pPr lvl="0"/>
            <a:r>
              <a:rPr lang="fr-FR" dirty="0"/>
              <a:t>05</a:t>
            </a:r>
          </a:p>
        </p:txBody>
      </p:sp>
      <p:sp>
        <p:nvSpPr>
          <p:cNvPr id="43" name="Espace réservé du texte 4">
            <a:extLst>
              <a:ext uri="{FF2B5EF4-FFF2-40B4-BE49-F238E27FC236}">
                <a16:creationId xmlns:a16="http://schemas.microsoft.com/office/drawing/2014/main" id="{B569EFA1-C5E1-7E24-089B-FCA7E6606D3D}"/>
              </a:ext>
            </a:extLst>
          </p:cNvPr>
          <p:cNvSpPr>
            <a:spLocks noGrp="1"/>
          </p:cNvSpPr>
          <p:nvPr>
            <p:ph type="body" sz="quarter" idx="23" hasCustomPrompt="1"/>
          </p:nvPr>
        </p:nvSpPr>
        <p:spPr>
          <a:xfrm>
            <a:off x="6791578" y="2045257"/>
            <a:ext cx="1292058" cy="800869"/>
          </a:xfrm>
        </p:spPr>
        <p:txBody>
          <a:bodyPr anchor="b">
            <a:noAutofit/>
          </a:bodyPr>
          <a:lstStyle>
            <a:lvl1pPr algn="ctr">
              <a:lnSpc>
                <a:spcPct val="100000"/>
              </a:lnSpc>
              <a:buNone/>
              <a:defRPr sz="4400" b="0" i="0">
                <a:latin typeface="Aptos" panose="020B0004020202020204" pitchFamily="34" charset="0"/>
              </a:defRPr>
            </a:lvl1pPr>
          </a:lstStyle>
          <a:p>
            <a:pPr lvl="0"/>
            <a:r>
              <a:rPr lang="fr-FR" dirty="0"/>
              <a:t>04</a:t>
            </a:r>
          </a:p>
        </p:txBody>
      </p:sp>
      <p:sp>
        <p:nvSpPr>
          <p:cNvPr id="9" name="Espace réservé du texte 4">
            <a:extLst>
              <a:ext uri="{FF2B5EF4-FFF2-40B4-BE49-F238E27FC236}">
                <a16:creationId xmlns:a16="http://schemas.microsoft.com/office/drawing/2014/main" id="{620092DC-CE04-461D-E932-18150652AACB}"/>
              </a:ext>
            </a:extLst>
          </p:cNvPr>
          <p:cNvSpPr>
            <a:spLocks noGrp="1"/>
          </p:cNvSpPr>
          <p:nvPr>
            <p:ph type="body" sz="quarter" idx="34" hasCustomPrompt="1"/>
          </p:nvPr>
        </p:nvSpPr>
        <p:spPr>
          <a:xfrm>
            <a:off x="600019" y="5108534"/>
            <a:ext cx="1292058" cy="800869"/>
          </a:xfrm>
        </p:spPr>
        <p:txBody>
          <a:bodyPr anchor="b">
            <a:noAutofit/>
          </a:bodyPr>
          <a:lstStyle>
            <a:lvl1pPr algn="ctr">
              <a:lnSpc>
                <a:spcPct val="100000"/>
              </a:lnSpc>
              <a:buNone/>
              <a:defRPr sz="4400" b="0" i="0">
                <a:latin typeface="Aptos" panose="020B0004020202020204" pitchFamily="34" charset="0"/>
              </a:defRPr>
            </a:lvl1pPr>
          </a:lstStyle>
          <a:p>
            <a:pPr lvl="0"/>
            <a:r>
              <a:rPr lang="fr-FR" dirty="0"/>
              <a:t>03</a:t>
            </a:r>
          </a:p>
        </p:txBody>
      </p:sp>
      <p:sp>
        <p:nvSpPr>
          <p:cNvPr id="11" name="Espace réservé du texte 4">
            <a:extLst>
              <a:ext uri="{FF2B5EF4-FFF2-40B4-BE49-F238E27FC236}">
                <a16:creationId xmlns:a16="http://schemas.microsoft.com/office/drawing/2014/main" id="{42B8F1D0-2B19-07F9-DDD7-86908C35D28F}"/>
              </a:ext>
            </a:extLst>
          </p:cNvPr>
          <p:cNvSpPr>
            <a:spLocks noGrp="1"/>
          </p:cNvSpPr>
          <p:nvPr>
            <p:ph type="body" sz="quarter" idx="35" hasCustomPrompt="1"/>
          </p:nvPr>
        </p:nvSpPr>
        <p:spPr>
          <a:xfrm>
            <a:off x="6832422" y="5096079"/>
            <a:ext cx="1292058" cy="800869"/>
          </a:xfrm>
        </p:spPr>
        <p:txBody>
          <a:bodyPr anchor="b">
            <a:noAutofit/>
          </a:bodyPr>
          <a:lstStyle>
            <a:lvl1pPr algn="ctr">
              <a:lnSpc>
                <a:spcPct val="100000"/>
              </a:lnSpc>
              <a:buNone/>
              <a:defRPr sz="4400" b="0" i="0">
                <a:latin typeface="Aptos" panose="020B0004020202020204" pitchFamily="34" charset="0"/>
              </a:defRPr>
            </a:lvl1pPr>
          </a:lstStyle>
          <a:p>
            <a:pPr lvl="0"/>
            <a:r>
              <a:rPr lang="fr-FR" dirty="0"/>
              <a:t>06</a:t>
            </a:r>
          </a:p>
        </p:txBody>
      </p:sp>
      <p:cxnSp>
        <p:nvCxnSpPr>
          <p:cNvPr id="23" name="Connecteur droit 22">
            <a:extLst>
              <a:ext uri="{FF2B5EF4-FFF2-40B4-BE49-F238E27FC236}">
                <a16:creationId xmlns:a16="http://schemas.microsoft.com/office/drawing/2014/main" id="{16ED0E54-3955-9C40-931C-80E80877848E}"/>
              </a:ext>
            </a:extLst>
          </p:cNvPr>
          <p:cNvCxnSpPr>
            <a:cxnSpLocks/>
          </p:cNvCxnSpPr>
          <p:nvPr userDrawn="1"/>
        </p:nvCxnSpPr>
        <p:spPr>
          <a:xfrm flipH="1">
            <a:off x="6053885" y="1325264"/>
            <a:ext cx="4258" cy="556604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85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mmaire_12Chap">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08CB14-4748-D7CC-672B-CA3EB8D65222}"/>
              </a:ext>
            </a:extLst>
          </p:cNvPr>
          <p:cNvSpPr/>
          <p:nvPr userDrawn="1"/>
        </p:nvSpPr>
        <p:spPr>
          <a:xfrm>
            <a:off x="-15964"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space réservé du texte 16">
            <a:extLst>
              <a:ext uri="{FF2B5EF4-FFF2-40B4-BE49-F238E27FC236}">
                <a16:creationId xmlns:a16="http://schemas.microsoft.com/office/drawing/2014/main" id="{C9C2369B-CE4E-7F31-FA41-D26557BF7784}"/>
              </a:ext>
            </a:extLst>
          </p:cNvPr>
          <p:cNvSpPr>
            <a:spLocks noGrp="1"/>
          </p:cNvSpPr>
          <p:nvPr>
            <p:ph type="body" sz="quarter" idx="11" hasCustomPrompt="1"/>
          </p:nvPr>
        </p:nvSpPr>
        <p:spPr>
          <a:xfrm>
            <a:off x="1469474" y="1620612"/>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pic>
        <p:nvPicPr>
          <p:cNvPr id="33" name="Image 32">
            <a:extLst>
              <a:ext uri="{FF2B5EF4-FFF2-40B4-BE49-F238E27FC236}">
                <a16:creationId xmlns:a16="http://schemas.microsoft.com/office/drawing/2014/main" id="{8A8BAD4F-C0EF-AB25-91DC-3C8CF0359409}"/>
              </a:ext>
            </a:extLst>
          </p:cNvPr>
          <p:cNvPicPr>
            <a:picLocks noChangeAspect="1"/>
          </p:cNvPicPr>
          <p:nvPr userDrawn="1"/>
        </p:nvPicPr>
        <p:blipFill>
          <a:blip r:embed="rId2"/>
          <a:stretch>
            <a:fillRect/>
          </a:stretch>
        </p:blipFill>
        <p:spPr>
          <a:xfrm>
            <a:off x="666423" y="1444858"/>
            <a:ext cx="649655" cy="651975"/>
          </a:xfrm>
          <a:prstGeom prst="rect">
            <a:avLst/>
          </a:prstGeom>
        </p:spPr>
      </p:pic>
      <p:sp>
        <p:nvSpPr>
          <p:cNvPr id="34" name="Espace réservé du texte 4">
            <a:extLst>
              <a:ext uri="{FF2B5EF4-FFF2-40B4-BE49-F238E27FC236}">
                <a16:creationId xmlns:a16="http://schemas.microsoft.com/office/drawing/2014/main" id="{09740744-7698-CB4F-02D8-9609E3CEC4C5}"/>
              </a:ext>
            </a:extLst>
          </p:cNvPr>
          <p:cNvSpPr>
            <a:spLocks noGrp="1"/>
          </p:cNvSpPr>
          <p:nvPr>
            <p:ph type="body" sz="quarter" idx="17" hasCustomPrompt="1"/>
          </p:nvPr>
        </p:nvSpPr>
        <p:spPr>
          <a:xfrm>
            <a:off x="666423" y="1613513"/>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01</a:t>
            </a:r>
          </a:p>
        </p:txBody>
      </p:sp>
      <p:pic>
        <p:nvPicPr>
          <p:cNvPr id="3" name="Image 2">
            <a:extLst>
              <a:ext uri="{FF2B5EF4-FFF2-40B4-BE49-F238E27FC236}">
                <a16:creationId xmlns:a16="http://schemas.microsoft.com/office/drawing/2014/main" id="{E22B1D34-95F9-E581-4AF7-06F582EFDC43}"/>
              </a:ext>
            </a:extLst>
          </p:cNvPr>
          <p:cNvPicPr>
            <a:picLocks noChangeAspect="1"/>
          </p:cNvPicPr>
          <p:nvPr userDrawn="1"/>
        </p:nvPicPr>
        <p:blipFill>
          <a:blip r:embed="rId2"/>
          <a:stretch>
            <a:fillRect/>
          </a:stretch>
        </p:blipFill>
        <p:spPr>
          <a:xfrm>
            <a:off x="4494492" y="1444858"/>
            <a:ext cx="649655" cy="651975"/>
          </a:xfrm>
          <a:prstGeom prst="rect">
            <a:avLst/>
          </a:prstGeom>
        </p:spPr>
      </p:pic>
      <p:sp>
        <p:nvSpPr>
          <p:cNvPr id="4" name="Espace réservé du texte 4">
            <a:extLst>
              <a:ext uri="{FF2B5EF4-FFF2-40B4-BE49-F238E27FC236}">
                <a16:creationId xmlns:a16="http://schemas.microsoft.com/office/drawing/2014/main" id="{2BAB050C-7FB9-0799-3EFA-01498DA99498}"/>
              </a:ext>
            </a:extLst>
          </p:cNvPr>
          <p:cNvSpPr>
            <a:spLocks noGrp="1"/>
          </p:cNvSpPr>
          <p:nvPr>
            <p:ph type="body" sz="quarter" idx="30" hasCustomPrompt="1"/>
          </p:nvPr>
        </p:nvSpPr>
        <p:spPr>
          <a:xfrm>
            <a:off x="4494492" y="1613513"/>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02</a:t>
            </a:r>
          </a:p>
        </p:txBody>
      </p:sp>
      <p:pic>
        <p:nvPicPr>
          <p:cNvPr id="6" name="Image 5">
            <a:extLst>
              <a:ext uri="{FF2B5EF4-FFF2-40B4-BE49-F238E27FC236}">
                <a16:creationId xmlns:a16="http://schemas.microsoft.com/office/drawing/2014/main" id="{DE1DE03A-0171-5E60-8EA5-2A6B81E68BEA}"/>
              </a:ext>
            </a:extLst>
          </p:cNvPr>
          <p:cNvPicPr>
            <a:picLocks noChangeAspect="1"/>
          </p:cNvPicPr>
          <p:nvPr userDrawn="1"/>
        </p:nvPicPr>
        <p:blipFill>
          <a:blip r:embed="rId2"/>
          <a:stretch>
            <a:fillRect/>
          </a:stretch>
        </p:blipFill>
        <p:spPr>
          <a:xfrm>
            <a:off x="8099841" y="1444858"/>
            <a:ext cx="649655" cy="651975"/>
          </a:xfrm>
          <a:prstGeom prst="rect">
            <a:avLst/>
          </a:prstGeom>
        </p:spPr>
      </p:pic>
      <p:sp>
        <p:nvSpPr>
          <p:cNvPr id="7" name="Espace réservé du texte 4">
            <a:extLst>
              <a:ext uri="{FF2B5EF4-FFF2-40B4-BE49-F238E27FC236}">
                <a16:creationId xmlns:a16="http://schemas.microsoft.com/office/drawing/2014/main" id="{CD682D50-4DA1-6991-A71C-F5BCD66160E3}"/>
              </a:ext>
            </a:extLst>
          </p:cNvPr>
          <p:cNvSpPr>
            <a:spLocks noGrp="1"/>
          </p:cNvSpPr>
          <p:nvPr>
            <p:ph type="body" sz="quarter" idx="32" hasCustomPrompt="1"/>
          </p:nvPr>
        </p:nvSpPr>
        <p:spPr>
          <a:xfrm>
            <a:off x="8099841" y="1613513"/>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03</a:t>
            </a:r>
          </a:p>
        </p:txBody>
      </p:sp>
      <p:pic>
        <p:nvPicPr>
          <p:cNvPr id="10" name="Image 9">
            <a:extLst>
              <a:ext uri="{FF2B5EF4-FFF2-40B4-BE49-F238E27FC236}">
                <a16:creationId xmlns:a16="http://schemas.microsoft.com/office/drawing/2014/main" id="{F7925AF5-274C-99F0-A492-ED5E7BC45995}"/>
              </a:ext>
            </a:extLst>
          </p:cNvPr>
          <p:cNvPicPr>
            <a:picLocks noChangeAspect="1"/>
          </p:cNvPicPr>
          <p:nvPr userDrawn="1"/>
        </p:nvPicPr>
        <p:blipFill>
          <a:blip r:embed="rId2"/>
          <a:stretch>
            <a:fillRect/>
          </a:stretch>
        </p:blipFill>
        <p:spPr>
          <a:xfrm>
            <a:off x="666423" y="2507303"/>
            <a:ext cx="649655" cy="651975"/>
          </a:xfrm>
          <a:prstGeom prst="rect">
            <a:avLst/>
          </a:prstGeom>
        </p:spPr>
      </p:pic>
      <p:sp>
        <p:nvSpPr>
          <p:cNvPr id="12" name="Espace réservé du texte 4">
            <a:extLst>
              <a:ext uri="{FF2B5EF4-FFF2-40B4-BE49-F238E27FC236}">
                <a16:creationId xmlns:a16="http://schemas.microsoft.com/office/drawing/2014/main" id="{1844B571-7674-830F-5A8D-B802138BE9BF}"/>
              </a:ext>
            </a:extLst>
          </p:cNvPr>
          <p:cNvSpPr>
            <a:spLocks noGrp="1"/>
          </p:cNvSpPr>
          <p:nvPr>
            <p:ph type="body" sz="quarter" idx="34" hasCustomPrompt="1"/>
          </p:nvPr>
        </p:nvSpPr>
        <p:spPr>
          <a:xfrm>
            <a:off x="666423" y="2675958"/>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04</a:t>
            </a:r>
          </a:p>
        </p:txBody>
      </p:sp>
      <p:pic>
        <p:nvPicPr>
          <p:cNvPr id="14" name="Image 13">
            <a:extLst>
              <a:ext uri="{FF2B5EF4-FFF2-40B4-BE49-F238E27FC236}">
                <a16:creationId xmlns:a16="http://schemas.microsoft.com/office/drawing/2014/main" id="{2B4F5CEC-106C-A2AC-C812-5B032512ABAE}"/>
              </a:ext>
            </a:extLst>
          </p:cNvPr>
          <p:cNvPicPr>
            <a:picLocks noChangeAspect="1"/>
          </p:cNvPicPr>
          <p:nvPr userDrawn="1"/>
        </p:nvPicPr>
        <p:blipFill>
          <a:blip r:embed="rId2"/>
          <a:stretch>
            <a:fillRect/>
          </a:stretch>
        </p:blipFill>
        <p:spPr>
          <a:xfrm>
            <a:off x="4494492" y="2507303"/>
            <a:ext cx="649655" cy="651975"/>
          </a:xfrm>
          <a:prstGeom prst="rect">
            <a:avLst/>
          </a:prstGeom>
        </p:spPr>
      </p:pic>
      <p:sp>
        <p:nvSpPr>
          <p:cNvPr id="15" name="Espace réservé du texte 4">
            <a:extLst>
              <a:ext uri="{FF2B5EF4-FFF2-40B4-BE49-F238E27FC236}">
                <a16:creationId xmlns:a16="http://schemas.microsoft.com/office/drawing/2014/main" id="{72C5C559-42EF-D4F8-1710-D5AD60A77385}"/>
              </a:ext>
            </a:extLst>
          </p:cNvPr>
          <p:cNvSpPr>
            <a:spLocks noGrp="1"/>
          </p:cNvSpPr>
          <p:nvPr>
            <p:ph type="body" sz="quarter" idx="36" hasCustomPrompt="1"/>
          </p:nvPr>
        </p:nvSpPr>
        <p:spPr>
          <a:xfrm>
            <a:off x="4494492" y="2675958"/>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05</a:t>
            </a:r>
          </a:p>
        </p:txBody>
      </p:sp>
      <p:pic>
        <p:nvPicPr>
          <p:cNvPr id="18" name="Image 17">
            <a:extLst>
              <a:ext uri="{FF2B5EF4-FFF2-40B4-BE49-F238E27FC236}">
                <a16:creationId xmlns:a16="http://schemas.microsoft.com/office/drawing/2014/main" id="{C20006C1-5BF4-DA80-A78D-CEADC2F2196B}"/>
              </a:ext>
            </a:extLst>
          </p:cNvPr>
          <p:cNvPicPr>
            <a:picLocks noChangeAspect="1"/>
          </p:cNvPicPr>
          <p:nvPr userDrawn="1"/>
        </p:nvPicPr>
        <p:blipFill>
          <a:blip r:embed="rId2"/>
          <a:stretch>
            <a:fillRect/>
          </a:stretch>
        </p:blipFill>
        <p:spPr>
          <a:xfrm>
            <a:off x="8099841" y="2507303"/>
            <a:ext cx="649655" cy="651975"/>
          </a:xfrm>
          <a:prstGeom prst="rect">
            <a:avLst/>
          </a:prstGeom>
        </p:spPr>
      </p:pic>
      <p:sp>
        <p:nvSpPr>
          <p:cNvPr id="19" name="Espace réservé du texte 4">
            <a:extLst>
              <a:ext uri="{FF2B5EF4-FFF2-40B4-BE49-F238E27FC236}">
                <a16:creationId xmlns:a16="http://schemas.microsoft.com/office/drawing/2014/main" id="{47C95D48-02DF-226B-D828-3B5835648F26}"/>
              </a:ext>
            </a:extLst>
          </p:cNvPr>
          <p:cNvSpPr>
            <a:spLocks noGrp="1"/>
          </p:cNvSpPr>
          <p:nvPr>
            <p:ph type="body" sz="quarter" idx="38" hasCustomPrompt="1"/>
          </p:nvPr>
        </p:nvSpPr>
        <p:spPr>
          <a:xfrm>
            <a:off x="8099841" y="2675958"/>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06</a:t>
            </a:r>
          </a:p>
        </p:txBody>
      </p:sp>
      <p:pic>
        <p:nvPicPr>
          <p:cNvPr id="23" name="Image 22">
            <a:extLst>
              <a:ext uri="{FF2B5EF4-FFF2-40B4-BE49-F238E27FC236}">
                <a16:creationId xmlns:a16="http://schemas.microsoft.com/office/drawing/2014/main" id="{C05808E4-8232-52CE-8AEF-359CAAB715DA}"/>
              </a:ext>
            </a:extLst>
          </p:cNvPr>
          <p:cNvPicPr>
            <a:picLocks noChangeAspect="1"/>
          </p:cNvPicPr>
          <p:nvPr userDrawn="1"/>
        </p:nvPicPr>
        <p:blipFill>
          <a:blip r:embed="rId2"/>
          <a:stretch>
            <a:fillRect/>
          </a:stretch>
        </p:blipFill>
        <p:spPr>
          <a:xfrm>
            <a:off x="666423" y="3569748"/>
            <a:ext cx="649655" cy="651975"/>
          </a:xfrm>
          <a:prstGeom prst="rect">
            <a:avLst/>
          </a:prstGeom>
        </p:spPr>
      </p:pic>
      <p:sp>
        <p:nvSpPr>
          <p:cNvPr id="24" name="Espace réservé du texte 4">
            <a:extLst>
              <a:ext uri="{FF2B5EF4-FFF2-40B4-BE49-F238E27FC236}">
                <a16:creationId xmlns:a16="http://schemas.microsoft.com/office/drawing/2014/main" id="{C8188152-E06C-B479-603A-D9450EB793CC}"/>
              </a:ext>
            </a:extLst>
          </p:cNvPr>
          <p:cNvSpPr>
            <a:spLocks noGrp="1"/>
          </p:cNvSpPr>
          <p:nvPr>
            <p:ph type="body" sz="quarter" idx="40" hasCustomPrompt="1"/>
          </p:nvPr>
        </p:nvSpPr>
        <p:spPr>
          <a:xfrm>
            <a:off x="666423" y="3738403"/>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07</a:t>
            </a:r>
          </a:p>
        </p:txBody>
      </p:sp>
      <p:pic>
        <p:nvPicPr>
          <p:cNvPr id="26" name="Image 25">
            <a:extLst>
              <a:ext uri="{FF2B5EF4-FFF2-40B4-BE49-F238E27FC236}">
                <a16:creationId xmlns:a16="http://schemas.microsoft.com/office/drawing/2014/main" id="{6BEF95DA-C2DD-317E-8B3D-052A2BD5B7DC}"/>
              </a:ext>
            </a:extLst>
          </p:cNvPr>
          <p:cNvPicPr>
            <a:picLocks noChangeAspect="1"/>
          </p:cNvPicPr>
          <p:nvPr userDrawn="1"/>
        </p:nvPicPr>
        <p:blipFill>
          <a:blip r:embed="rId2"/>
          <a:stretch>
            <a:fillRect/>
          </a:stretch>
        </p:blipFill>
        <p:spPr>
          <a:xfrm>
            <a:off x="4494492" y="3569748"/>
            <a:ext cx="649655" cy="651975"/>
          </a:xfrm>
          <a:prstGeom prst="rect">
            <a:avLst/>
          </a:prstGeom>
        </p:spPr>
      </p:pic>
      <p:sp>
        <p:nvSpPr>
          <p:cNvPr id="27" name="Espace réservé du texte 4">
            <a:extLst>
              <a:ext uri="{FF2B5EF4-FFF2-40B4-BE49-F238E27FC236}">
                <a16:creationId xmlns:a16="http://schemas.microsoft.com/office/drawing/2014/main" id="{F57E8DE3-50E6-2F91-02C4-B271AC528177}"/>
              </a:ext>
            </a:extLst>
          </p:cNvPr>
          <p:cNvSpPr>
            <a:spLocks noGrp="1"/>
          </p:cNvSpPr>
          <p:nvPr>
            <p:ph type="body" sz="quarter" idx="42" hasCustomPrompt="1"/>
          </p:nvPr>
        </p:nvSpPr>
        <p:spPr>
          <a:xfrm>
            <a:off x="4494492" y="3738403"/>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08</a:t>
            </a:r>
          </a:p>
        </p:txBody>
      </p:sp>
      <p:pic>
        <p:nvPicPr>
          <p:cNvPr id="31" name="Image 30">
            <a:extLst>
              <a:ext uri="{FF2B5EF4-FFF2-40B4-BE49-F238E27FC236}">
                <a16:creationId xmlns:a16="http://schemas.microsoft.com/office/drawing/2014/main" id="{C1022C9D-7463-8803-88E5-718DE866411E}"/>
              </a:ext>
            </a:extLst>
          </p:cNvPr>
          <p:cNvPicPr>
            <a:picLocks noChangeAspect="1"/>
          </p:cNvPicPr>
          <p:nvPr userDrawn="1"/>
        </p:nvPicPr>
        <p:blipFill>
          <a:blip r:embed="rId2"/>
          <a:stretch>
            <a:fillRect/>
          </a:stretch>
        </p:blipFill>
        <p:spPr>
          <a:xfrm>
            <a:off x="8099841" y="3569748"/>
            <a:ext cx="649655" cy="651975"/>
          </a:xfrm>
          <a:prstGeom prst="rect">
            <a:avLst/>
          </a:prstGeom>
        </p:spPr>
      </p:pic>
      <p:sp>
        <p:nvSpPr>
          <p:cNvPr id="35" name="Espace réservé du texte 4">
            <a:extLst>
              <a:ext uri="{FF2B5EF4-FFF2-40B4-BE49-F238E27FC236}">
                <a16:creationId xmlns:a16="http://schemas.microsoft.com/office/drawing/2014/main" id="{68F7113B-4943-D6E8-7AFD-5787169D784E}"/>
              </a:ext>
            </a:extLst>
          </p:cNvPr>
          <p:cNvSpPr>
            <a:spLocks noGrp="1"/>
          </p:cNvSpPr>
          <p:nvPr>
            <p:ph type="body" sz="quarter" idx="44" hasCustomPrompt="1"/>
          </p:nvPr>
        </p:nvSpPr>
        <p:spPr>
          <a:xfrm>
            <a:off x="8099841" y="3738403"/>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09</a:t>
            </a:r>
          </a:p>
        </p:txBody>
      </p:sp>
      <p:pic>
        <p:nvPicPr>
          <p:cNvPr id="37" name="Image 36">
            <a:extLst>
              <a:ext uri="{FF2B5EF4-FFF2-40B4-BE49-F238E27FC236}">
                <a16:creationId xmlns:a16="http://schemas.microsoft.com/office/drawing/2014/main" id="{B9C7D183-3FAD-94E1-72BD-189891052B8F}"/>
              </a:ext>
            </a:extLst>
          </p:cNvPr>
          <p:cNvPicPr>
            <a:picLocks noChangeAspect="1"/>
          </p:cNvPicPr>
          <p:nvPr userDrawn="1"/>
        </p:nvPicPr>
        <p:blipFill>
          <a:blip r:embed="rId2"/>
          <a:stretch>
            <a:fillRect/>
          </a:stretch>
        </p:blipFill>
        <p:spPr>
          <a:xfrm>
            <a:off x="666423" y="4632193"/>
            <a:ext cx="649655" cy="651975"/>
          </a:xfrm>
          <a:prstGeom prst="rect">
            <a:avLst/>
          </a:prstGeom>
        </p:spPr>
      </p:pic>
      <p:sp>
        <p:nvSpPr>
          <p:cNvPr id="44" name="Espace réservé du texte 4">
            <a:extLst>
              <a:ext uri="{FF2B5EF4-FFF2-40B4-BE49-F238E27FC236}">
                <a16:creationId xmlns:a16="http://schemas.microsoft.com/office/drawing/2014/main" id="{482310CC-A9B0-7C51-4C4D-2A4519F9A333}"/>
              </a:ext>
            </a:extLst>
          </p:cNvPr>
          <p:cNvSpPr>
            <a:spLocks noGrp="1"/>
          </p:cNvSpPr>
          <p:nvPr>
            <p:ph type="body" sz="quarter" idx="46" hasCustomPrompt="1"/>
          </p:nvPr>
        </p:nvSpPr>
        <p:spPr>
          <a:xfrm>
            <a:off x="666423" y="4800848"/>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10</a:t>
            </a:r>
          </a:p>
        </p:txBody>
      </p:sp>
      <p:pic>
        <p:nvPicPr>
          <p:cNvPr id="51" name="Image 50">
            <a:extLst>
              <a:ext uri="{FF2B5EF4-FFF2-40B4-BE49-F238E27FC236}">
                <a16:creationId xmlns:a16="http://schemas.microsoft.com/office/drawing/2014/main" id="{7C87D541-8EB8-09DF-667F-A238F8C00E77}"/>
              </a:ext>
            </a:extLst>
          </p:cNvPr>
          <p:cNvPicPr>
            <a:picLocks noChangeAspect="1"/>
          </p:cNvPicPr>
          <p:nvPr userDrawn="1"/>
        </p:nvPicPr>
        <p:blipFill>
          <a:blip r:embed="rId2"/>
          <a:stretch>
            <a:fillRect/>
          </a:stretch>
        </p:blipFill>
        <p:spPr>
          <a:xfrm>
            <a:off x="4494492" y="4632193"/>
            <a:ext cx="649655" cy="651975"/>
          </a:xfrm>
          <a:prstGeom prst="rect">
            <a:avLst/>
          </a:prstGeom>
        </p:spPr>
      </p:pic>
      <p:sp>
        <p:nvSpPr>
          <p:cNvPr id="52" name="Espace réservé du texte 4">
            <a:extLst>
              <a:ext uri="{FF2B5EF4-FFF2-40B4-BE49-F238E27FC236}">
                <a16:creationId xmlns:a16="http://schemas.microsoft.com/office/drawing/2014/main" id="{4A7BFE10-B667-7420-CF63-CA55AA9386AF}"/>
              </a:ext>
            </a:extLst>
          </p:cNvPr>
          <p:cNvSpPr>
            <a:spLocks noGrp="1"/>
          </p:cNvSpPr>
          <p:nvPr>
            <p:ph type="body" sz="quarter" idx="48" hasCustomPrompt="1"/>
          </p:nvPr>
        </p:nvSpPr>
        <p:spPr>
          <a:xfrm>
            <a:off x="4494492" y="4800848"/>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11</a:t>
            </a:r>
          </a:p>
        </p:txBody>
      </p:sp>
      <p:pic>
        <p:nvPicPr>
          <p:cNvPr id="54" name="Image 53">
            <a:extLst>
              <a:ext uri="{FF2B5EF4-FFF2-40B4-BE49-F238E27FC236}">
                <a16:creationId xmlns:a16="http://schemas.microsoft.com/office/drawing/2014/main" id="{4DC284FB-EE17-A4B4-52A4-78AD82EE54F4}"/>
              </a:ext>
            </a:extLst>
          </p:cNvPr>
          <p:cNvPicPr>
            <a:picLocks noChangeAspect="1"/>
          </p:cNvPicPr>
          <p:nvPr userDrawn="1"/>
        </p:nvPicPr>
        <p:blipFill>
          <a:blip r:embed="rId2"/>
          <a:stretch>
            <a:fillRect/>
          </a:stretch>
        </p:blipFill>
        <p:spPr>
          <a:xfrm>
            <a:off x="8099841" y="4632193"/>
            <a:ext cx="649655" cy="651975"/>
          </a:xfrm>
          <a:prstGeom prst="rect">
            <a:avLst/>
          </a:prstGeom>
        </p:spPr>
      </p:pic>
      <p:sp>
        <p:nvSpPr>
          <p:cNvPr id="55" name="Espace réservé du texte 4">
            <a:extLst>
              <a:ext uri="{FF2B5EF4-FFF2-40B4-BE49-F238E27FC236}">
                <a16:creationId xmlns:a16="http://schemas.microsoft.com/office/drawing/2014/main" id="{7879029D-CE9E-FEE5-65A3-66B06BF5A991}"/>
              </a:ext>
            </a:extLst>
          </p:cNvPr>
          <p:cNvSpPr>
            <a:spLocks noGrp="1"/>
          </p:cNvSpPr>
          <p:nvPr>
            <p:ph type="body" sz="quarter" idx="50" hasCustomPrompt="1"/>
          </p:nvPr>
        </p:nvSpPr>
        <p:spPr>
          <a:xfrm>
            <a:off x="8099841" y="4800848"/>
            <a:ext cx="649655" cy="339116"/>
          </a:xfrm>
        </p:spPr>
        <p:txBody>
          <a:bodyPr anchor="ctr"/>
          <a:lstStyle>
            <a:lvl1pPr algn="ctr">
              <a:lnSpc>
                <a:spcPct val="100000"/>
              </a:lnSpc>
              <a:buNone/>
              <a:defRPr sz="3000" b="0" i="0">
                <a:latin typeface="Aptos" panose="020B0004020202020204" pitchFamily="34" charset="0"/>
              </a:defRPr>
            </a:lvl1pPr>
          </a:lstStyle>
          <a:p>
            <a:pPr lvl="0"/>
            <a:r>
              <a:rPr lang="fr-FR" dirty="0"/>
              <a:t>12</a:t>
            </a:r>
          </a:p>
        </p:txBody>
      </p:sp>
      <p:sp>
        <p:nvSpPr>
          <p:cNvPr id="20" name="Espace réservé du texte 16">
            <a:extLst>
              <a:ext uri="{FF2B5EF4-FFF2-40B4-BE49-F238E27FC236}">
                <a16:creationId xmlns:a16="http://schemas.microsoft.com/office/drawing/2014/main" id="{70BC8F8E-6393-ED69-39F8-C854AAA6346E}"/>
              </a:ext>
            </a:extLst>
          </p:cNvPr>
          <p:cNvSpPr>
            <a:spLocks noGrp="1"/>
          </p:cNvSpPr>
          <p:nvPr>
            <p:ph type="body" sz="quarter" idx="51" hasCustomPrompt="1"/>
          </p:nvPr>
        </p:nvSpPr>
        <p:spPr>
          <a:xfrm>
            <a:off x="5266222" y="1620612"/>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29" name="Espace réservé du texte 16">
            <a:extLst>
              <a:ext uri="{FF2B5EF4-FFF2-40B4-BE49-F238E27FC236}">
                <a16:creationId xmlns:a16="http://schemas.microsoft.com/office/drawing/2014/main" id="{43C26E95-71C6-9094-AB5E-A210F6D6A99D}"/>
              </a:ext>
            </a:extLst>
          </p:cNvPr>
          <p:cNvSpPr>
            <a:spLocks noGrp="1"/>
          </p:cNvSpPr>
          <p:nvPr>
            <p:ph type="body" sz="quarter" idx="52" hasCustomPrompt="1"/>
          </p:nvPr>
        </p:nvSpPr>
        <p:spPr>
          <a:xfrm>
            <a:off x="8874126" y="1620612"/>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30" name="Espace réservé du texte 16">
            <a:extLst>
              <a:ext uri="{FF2B5EF4-FFF2-40B4-BE49-F238E27FC236}">
                <a16:creationId xmlns:a16="http://schemas.microsoft.com/office/drawing/2014/main" id="{A5D9922D-064C-8C7D-E8F6-CEED08BF633C}"/>
              </a:ext>
            </a:extLst>
          </p:cNvPr>
          <p:cNvSpPr>
            <a:spLocks noGrp="1"/>
          </p:cNvSpPr>
          <p:nvPr>
            <p:ph type="body" sz="quarter" idx="53" hasCustomPrompt="1"/>
          </p:nvPr>
        </p:nvSpPr>
        <p:spPr>
          <a:xfrm>
            <a:off x="1469474" y="2644343"/>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32" name="Espace réservé du texte 16">
            <a:extLst>
              <a:ext uri="{FF2B5EF4-FFF2-40B4-BE49-F238E27FC236}">
                <a16:creationId xmlns:a16="http://schemas.microsoft.com/office/drawing/2014/main" id="{C17DA81D-28B5-0A4D-C0BC-91E157FA1644}"/>
              </a:ext>
            </a:extLst>
          </p:cNvPr>
          <p:cNvSpPr>
            <a:spLocks noGrp="1"/>
          </p:cNvSpPr>
          <p:nvPr>
            <p:ph type="body" sz="quarter" idx="54" hasCustomPrompt="1"/>
          </p:nvPr>
        </p:nvSpPr>
        <p:spPr>
          <a:xfrm>
            <a:off x="5266222" y="2644343"/>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38" name="Espace réservé du texte 16">
            <a:extLst>
              <a:ext uri="{FF2B5EF4-FFF2-40B4-BE49-F238E27FC236}">
                <a16:creationId xmlns:a16="http://schemas.microsoft.com/office/drawing/2014/main" id="{B4A9BD32-BA07-34A3-D270-04F78B35FFB8}"/>
              </a:ext>
            </a:extLst>
          </p:cNvPr>
          <p:cNvSpPr>
            <a:spLocks noGrp="1"/>
          </p:cNvSpPr>
          <p:nvPr>
            <p:ph type="body" sz="quarter" idx="55" hasCustomPrompt="1"/>
          </p:nvPr>
        </p:nvSpPr>
        <p:spPr>
          <a:xfrm>
            <a:off x="8874126" y="2644343"/>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39" name="Espace réservé du texte 16">
            <a:extLst>
              <a:ext uri="{FF2B5EF4-FFF2-40B4-BE49-F238E27FC236}">
                <a16:creationId xmlns:a16="http://schemas.microsoft.com/office/drawing/2014/main" id="{4F5A804A-5291-E6DB-BA9F-CF8736D982A9}"/>
              </a:ext>
            </a:extLst>
          </p:cNvPr>
          <p:cNvSpPr>
            <a:spLocks noGrp="1"/>
          </p:cNvSpPr>
          <p:nvPr>
            <p:ph type="body" sz="quarter" idx="56" hasCustomPrompt="1"/>
          </p:nvPr>
        </p:nvSpPr>
        <p:spPr>
          <a:xfrm>
            <a:off x="1469474" y="3707830"/>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40" name="Espace réservé du texte 16">
            <a:extLst>
              <a:ext uri="{FF2B5EF4-FFF2-40B4-BE49-F238E27FC236}">
                <a16:creationId xmlns:a16="http://schemas.microsoft.com/office/drawing/2014/main" id="{6114ADBC-458C-DAC3-7F78-69B32AE64C91}"/>
              </a:ext>
            </a:extLst>
          </p:cNvPr>
          <p:cNvSpPr>
            <a:spLocks noGrp="1"/>
          </p:cNvSpPr>
          <p:nvPr>
            <p:ph type="body" sz="quarter" idx="57" hasCustomPrompt="1"/>
          </p:nvPr>
        </p:nvSpPr>
        <p:spPr>
          <a:xfrm>
            <a:off x="5266222" y="3707830"/>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41" name="Espace réservé du texte 16">
            <a:extLst>
              <a:ext uri="{FF2B5EF4-FFF2-40B4-BE49-F238E27FC236}">
                <a16:creationId xmlns:a16="http://schemas.microsoft.com/office/drawing/2014/main" id="{B25C0D4E-97E5-1199-6E97-53772D04D17A}"/>
              </a:ext>
            </a:extLst>
          </p:cNvPr>
          <p:cNvSpPr>
            <a:spLocks noGrp="1"/>
          </p:cNvSpPr>
          <p:nvPr>
            <p:ph type="body" sz="quarter" idx="58" hasCustomPrompt="1"/>
          </p:nvPr>
        </p:nvSpPr>
        <p:spPr>
          <a:xfrm>
            <a:off x="8874126" y="3707830"/>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42" name="Espace réservé du texte 16">
            <a:extLst>
              <a:ext uri="{FF2B5EF4-FFF2-40B4-BE49-F238E27FC236}">
                <a16:creationId xmlns:a16="http://schemas.microsoft.com/office/drawing/2014/main" id="{2E34F3D0-53B1-A52D-A422-F537E3446259}"/>
              </a:ext>
            </a:extLst>
          </p:cNvPr>
          <p:cNvSpPr>
            <a:spLocks noGrp="1"/>
          </p:cNvSpPr>
          <p:nvPr>
            <p:ph type="body" sz="quarter" idx="59" hasCustomPrompt="1"/>
          </p:nvPr>
        </p:nvSpPr>
        <p:spPr>
          <a:xfrm>
            <a:off x="1469474" y="4761377"/>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43" name="Espace réservé du texte 16">
            <a:extLst>
              <a:ext uri="{FF2B5EF4-FFF2-40B4-BE49-F238E27FC236}">
                <a16:creationId xmlns:a16="http://schemas.microsoft.com/office/drawing/2014/main" id="{A92010DB-AFDC-C4F6-1DFB-9732A37BB7F9}"/>
              </a:ext>
            </a:extLst>
          </p:cNvPr>
          <p:cNvSpPr>
            <a:spLocks noGrp="1"/>
          </p:cNvSpPr>
          <p:nvPr>
            <p:ph type="body" sz="quarter" idx="60" hasCustomPrompt="1"/>
          </p:nvPr>
        </p:nvSpPr>
        <p:spPr>
          <a:xfrm>
            <a:off x="5266222" y="4761377"/>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sp>
        <p:nvSpPr>
          <p:cNvPr id="45" name="Espace réservé du texte 16">
            <a:extLst>
              <a:ext uri="{FF2B5EF4-FFF2-40B4-BE49-F238E27FC236}">
                <a16:creationId xmlns:a16="http://schemas.microsoft.com/office/drawing/2014/main" id="{C7BA43A8-E0CF-6173-3B20-0DCE28C41924}"/>
              </a:ext>
            </a:extLst>
          </p:cNvPr>
          <p:cNvSpPr>
            <a:spLocks noGrp="1"/>
          </p:cNvSpPr>
          <p:nvPr>
            <p:ph type="body" sz="quarter" idx="61" hasCustomPrompt="1"/>
          </p:nvPr>
        </p:nvSpPr>
        <p:spPr>
          <a:xfrm>
            <a:off x="8874126" y="4761377"/>
            <a:ext cx="2522128" cy="339116"/>
          </a:xfrm>
        </p:spPr>
        <p:txBody>
          <a:bodyPr anchor="t"/>
          <a:lstStyle>
            <a:lvl1pPr marL="0" indent="0">
              <a:lnSpc>
                <a:spcPts val="1000"/>
              </a:lnSpc>
              <a:buNone/>
              <a:defRPr sz="1500" b="0" i="0">
                <a:solidFill>
                  <a:schemeClr val="tx2"/>
                </a:solidFill>
                <a:latin typeface="Aptos" panose="020B0004020202020204" pitchFamily="34" charset="0"/>
              </a:defRPr>
            </a:lvl1pPr>
          </a:lstStyle>
          <a:p>
            <a:pPr lvl="0"/>
            <a:r>
              <a:rPr lang="fr-FR" dirty="0"/>
              <a:t>Lorem ipsum. </a:t>
            </a:r>
            <a:r>
              <a:rPr lang="fr-FR" dirty="0" err="1"/>
              <a:t>dolor</a:t>
            </a:r>
            <a:r>
              <a:rPr lang="fr-FR" dirty="0"/>
              <a:t> </a:t>
            </a:r>
            <a:r>
              <a:rPr lang="fr-FR" dirty="0" err="1"/>
              <a:t>sit</a:t>
            </a:r>
            <a:r>
              <a:rPr lang="fr-FR" dirty="0"/>
              <a:t> </a:t>
            </a:r>
            <a:r>
              <a:rPr lang="fr-FR" dirty="0" err="1"/>
              <a:t>amet</a:t>
            </a:r>
            <a:endParaRPr lang="fr-FR" dirty="0"/>
          </a:p>
        </p:txBody>
      </p:sp>
      <p:pic>
        <p:nvPicPr>
          <p:cNvPr id="2" name="Image 1">
            <a:extLst>
              <a:ext uri="{FF2B5EF4-FFF2-40B4-BE49-F238E27FC236}">
                <a16:creationId xmlns:a16="http://schemas.microsoft.com/office/drawing/2014/main" id="{91CDFC2D-BDE9-2174-FC61-6466924F5284}"/>
              </a:ext>
            </a:extLst>
          </p:cNvPr>
          <p:cNvPicPr>
            <a:picLocks noChangeAspect="1"/>
          </p:cNvPicPr>
          <p:nvPr userDrawn="1"/>
        </p:nvPicPr>
        <p:blipFill>
          <a:blip r:embed="rId3"/>
          <a:stretch>
            <a:fillRect/>
          </a:stretch>
        </p:blipFill>
        <p:spPr>
          <a:xfrm>
            <a:off x="-1" y="4207269"/>
            <a:ext cx="12176037" cy="2942005"/>
          </a:xfrm>
          <a:prstGeom prst="rect">
            <a:avLst/>
          </a:prstGeom>
        </p:spPr>
      </p:pic>
      <p:sp>
        <p:nvSpPr>
          <p:cNvPr id="5" name="Espace réservé du texte 16">
            <a:extLst>
              <a:ext uri="{FF2B5EF4-FFF2-40B4-BE49-F238E27FC236}">
                <a16:creationId xmlns:a16="http://schemas.microsoft.com/office/drawing/2014/main" id="{96FCA585-B893-36E9-6BFB-53030A1DEE96}"/>
              </a:ext>
            </a:extLst>
          </p:cNvPr>
          <p:cNvSpPr>
            <a:spLocks noGrp="1"/>
          </p:cNvSpPr>
          <p:nvPr>
            <p:ph type="body" sz="quarter" idx="10" hasCustomPrompt="1"/>
          </p:nvPr>
        </p:nvSpPr>
        <p:spPr>
          <a:xfrm>
            <a:off x="666423" y="344608"/>
            <a:ext cx="5079224" cy="732291"/>
          </a:xfrm>
        </p:spPr>
        <p:txBody>
          <a:bodyPr anchor="t">
            <a:noAutofit/>
          </a:bodyPr>
          <a:lstStyle>
            <a:lvl1pPr algn="l">
              <a:lnSpc>
                <a:spcPts val="5000"/>
              </a:lnSpc>
              <a:buNone/>
              <a:defRPr sz="4800" b="0" i="0">
                <a:solidFill>
                  <a:schemeClr val="tx2"/>
                </a:solidFill>
                <a:latin typeface="Aptos" panose="020B0004020202020204" pitchFamily="34" charset="0"/>
              </a:defRPr>
            </a:lvl1pPr>
          </a:lstStyle>
          <a:p>
            <a:pPr lvl="0"/>
            <a:r>
              <a:rPr lang="fr-FR" dirty="0"/>
              <a:t>Sommaire</a:t>
            </a:r>
          </a:p>
        </p:txBody>
      </p:sp>
    </p:spTree>
    <p:extLst>
      <p:ext uri="{BB962C8B-B14F-4D97-AF65-F5344CB8AC3E}">
        <p14:creationId xmlns:p14="http://schemas.microsoft.com/office/powerpoint/2010/main" val="1746416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itre_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DFAA45-B583-AF66-5EDB-9CD4718792EB}"/>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descr="Une image contenant capture d’écran, noir, ligne&#10;&#10;Le contenu généré par l’IA peut être incorrect.">
            <a:extLst>
              <a:ext uri="{FF2B5EF4-FFF2-40B4-BE49-F238E27FC236}">
                <a16:creationId xmlns:a16="http://schemas.microsoft.com/office/drawing/2014/main" id="{987E19AB-1B1A-A8DC-9F10-93586AC0945D}"/>
              </a:ext>
            </a:extLst>
          </p:cNvPr>
          <p:cNvPicPr>
            <a:picLocks noChangeAspect="1"/>
          </p:cNvPicPr>
          <p:nvPr userDrawn="1"/>
        </p:nvPicPr>
        <p:blipFill>
          <a:blip r:embed="rId2"/>
          <a:stretch>
            <a:fillRect/>
          </a:stretch>
        </p:blipFill>
        <p:spPr>
          <a:xfrm>
            <a:off x="-29042" y="-30824"/>
            <a:ext cx="12288870" cy="6914509"/>
          </a:xfrm>
          <a:prstGeom prst="rect">
            <a:avLst/>
          </a:prstGeom>
        </p:spPr>
      </p:pic>
      <p:sp>
        <p:nvSpPr>
          <p:cNvPr id="2" name="Titre 1">
            <a:extLst>
              <a:ext uri="{FF2B5EF4-FFF2-40B4-BE49-F238E27FC236}">
                <a16:creationId xmlns:a16="http://schemas.microsoft.com/office/drawing/2014/main" id="{60B65F31-6109-B64A-C2F0-4B071C6F82DC}"/>
              </a:ext>
            </a:extLst>
          </p:cNvPr>
          <p:cNvSpPr>
            <a:spLocks noGrp="1"/>
          </p:cNvSpPr>
          <p:nvPr>
            <p:ph type="ctrTitle" hasCustomPrompt="1"/>
          </p:nvPr>
        </p:nvSpPr>
        <p:spPr>
          <a:xfrm>
            <a:off x="390418" y="0"/>
            <a:ext cx="2938409" cy="6678202"/>
          </a:xfrm>
        </p:spPr>
        <p:txBody>
          <a:bodyPr anchor="ctr">
            <a:noAutofit/>
          </a:bodyPr>
          <a:lstStyle>
            <a:lvl1pPr algn="l">
              <a:lnSpc>
                <a:spcPct val="100000"/>
              </a:lnSpc>
              <a:defRPr sz="17500" b="0" i="0">
                <a:solidFill>
                  <a:schemeClr val="tx1"/>
                </a:solidFill>
                <a:latin typeface="Aptos" panose="020B0004020202020204" pitchFamily="34" charset="0"/>
              </a:defRPr>
            </a:lvl1pPr>
          </a:lstStyle>
          <a:p>
            <a:r>
              <a:rPr lang="fr-FR" dirty="0"/>
              <a:t>01</a:t>
            </a:r>
          </a:p>
        </p:txBody>
      </p:sp>
      <p:sp>
        <p:nvSpPr>
          <p:cNvPr id="18" name="Espace réservé du texte 16">
            <a:extLst>
              <a:ext uri="{FF2B5EF4-FFF2-40B4-BE49-F238E27FC236}">
                <a16:creationId xmlns:a16="http://schemas.microsoft.com/office/drawing/2014/main" id="{3FC2346E-CBAB-4C25-3C6F-4E96AC1A131F}"/>
              </a:ext>
            </a:extLst>
          </p:cNvPr>
          <p:cNvSpPr>
            <a:spLocks noGrp="1"/>
          </p:cNvSpPr>
          <p:nvPr>
            <p:ph type="body" sz="quarter" idx="10" hasCustomPrompt="1"/>
          </p:nvPr>
        </p:nvSpPr>
        <p:spPr>
          <a:xfrm>
            <a:off x="4202130" y="2257487"/>
            <a:ext cx="6699250" cy="2450904"/>
          </a:xfrm>
        </p:spPr>
        <p:txBody>
          <a:bodyPr anchor="ctr">
            <a:noAutofit/>
          </a:bodyPr>
          <a:lstStyle>
            <a:lvl1pPr marL="0" indent="0">
              <a:lnSpc>
                <a:spcPts val="6000"/>
              </a:lnSpc>
              <a:buNone/>
              <a:defRPr sz="7000" b="0" i="0">
                <a:solidFill>
                  <a:schemeClr val="tx2"/>
                </a:solidFill>
                <a:latin typeface="Aptos" panose="020B0004020202020204" pitchFamily="34" charset="0"/>
              </a:defRPr>
            </a:lvl1pPr>
          </a:lstStyle>
          <a:p>
            <a:pPr lvl="0"/>
            <a:r>
              <a:rPr lang="fr-FR" dirty="0"/>
              <a:t>Titre         Chapitre</a:t>
            </a:r>
          </a:p>
        </p:txBody>
      </p:sp>
    </p:spTree>
    <p:extLst>
      <p:ext uri="{BB962C8B-B14F-4D97-AF65-F5344CB8AC3E}">
        <p14:creationId xmlns:p14="http://schemas.microsoft.com/office/powerpoint/2010/main" val="40376950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F3D1F50-CD42-C8BA-B9C1-9F56F9CE8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9842B30-45F9-45F6-4B4A-BB46AEE2A5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EE668CA6-6345-C307-B35F-4B0AD596E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fr-FR" dirty="0"/>
          </a:p>
        </p:txBody>
      </p:sp>
      <p:sp>
        <p:nvSpPr>
          <p:cNvPr id="5" name="Espace réservé du pied de page 4">
            <a:extLst>
              <a:ext uri="{FF2B5EF4-FFF2-40B4-BE49-F238E27FC236}">
                <a16:creationId xmlns:a16="http://schemas.microsoft.com/office/drawing/2014/main" id="{93A19941-551B-B64C-7691-2A278565CF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216A9BB9-6DAE-1081-86B7-E04E2CB730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70F478-1934-8E47-8658-775058315B69}" type="slidenum">
              <a:rPr lang="fr-FR" smtClean="0"/>
              <a:t>‹N°›</a:t>
            </a:fld>
            <a:endParaRPr lang="fr-FR" dirty="0"/>
          </a:p>
        </p:txBody>
      </p:sp>
    </p:spTree>
    <p:extLst>
      <p:ext uri="{BB962C8B-B14F-4D97-AF65-F5344CB8AC3E}">
        <p14:creationId xmlns:p14="http://schemas.microsoft.com/office/powerpoint/2010/main" val="3052766757"/>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702" r:id="rId3"/>
    <p:sldLayoutId id="2147483703" r:id="rId4"/>
    <p:sldLayoutId id="2147483704" r:id="rId5"/>
    <p:sldLayoutId id="2147483670" r:id="rId6"/>
    <p:sldLayoutId id="2147483707" r:id="rId7"/>
    <p:sldLayoutId id="2147483671" r:id="rId8"/>
    <p:sldLayoutId id="2147483662" r:id="rId9"/>
    <p:sldLayoutId id="2147483663" r:id="rId10"/>
    <p:sldLayoutId id="2147483705" r:id="rId11"/>
    <p:sldLayoutId id="2147483706" r:id="rId12"/>
    <p:sldLayoutId id="2147483665" r:id="rId13"/>
    <p:sldLayoutId id="2147483666" r:id="rId14"/>
    <p:sldLayoutId id="2147483691" r:id="rId15"/>
    <p:sldLayoutId id="2147483674" r:id="rId16"/>
    <p:sldLayoutId id="2147483708" r:id="rId17"/>
    <p:sldLayoutId id="2147483675" r:id="rId18"/>
    <p:sldLayoutId id="2147483713" r:id="rId19"/>
    <p:sldLayoutId id="2147483678" r:id="rId20"/>
    <p:sldLayoutId id="2147483679" r:id="rId21"/>
    <p:sldLayoutId id="2147483680" r:id="rId22"/>
    <p:sldLayoutId id="2147483717" r:id="rId23"/>
    <p:sldLayoutId id="2147483718" r:id="rId24"/>
    <p:sldLayoutId id="2147483719" r:id="rId25"/>
    <p:sldLayoutId id="2147483714" r:id="rId26"/>
    <p:sldLayoutId id="2147483721" r:id="rId27"/>
    <p:sldLayoutId id="2147483720" r:id="rId28"/>
    <p:sldLayoutId id="2147483722" r:id="rId29"/>
    <p:sldLayoutId id="2147483723" r:id="rId30"/>
    <p:sldLayoutId id="2147483693" r:id="rId31"/>
    <p:sldLayoutId id="2147483694" r:id="rId32"/>
    <p:sldLayoutId id="2147483730" r:id="rId33"/>
    <p:sldLayoutId id="2147483731" r:id="rId34"/>
    <p:sldLayoutId id="2147483732" r:id="rId35"/>
    <p:sldLayoutId id="2147483667" r:id="rId36"/>
    <p:sldLayoutId id="2147483712" r:id="rId37"/>
    <p:sldLayoutId id="2147483710" r:id="rId38"/>
    <p:sldLayoutId id="2147483684" r:id="rId39"/>
    <p:sldLayoutId id="2147483668" r:id="rId40"/>
    <p:sldLayoutId id="2147483711" r:id="rId41"/>
    <p:sldLayoutId id="2147483660" r:id="rId42"/>
    <p:sldLayoutId id="2147483697" r:id="rId43"/>
    <p:sldLayoutId id="2147483695" r:id="rId44"/>
    <p:sldLayoutId id="2147483696" r:id="rId45"/>
    <p:sldLayoutId id="2147483682" r:id="rId46"/>
    <p:sldLayoutId id="2147483724" r:id="rId47"/>
    <p:sldLayoutId id="2147483725" r:id="rId48"/>
    <p:sldLayoutId id="2147483726" r:id="rId49"/>
    <p:sldLayoutId id="2147483727" r:id="rId50"/>
    <p:sldLayoutId id="2147483728" r:id="rId51"/>
    <p:sldLayoutId id="2147483729" r:id="rId52"/>
    <p:sldLayoutId id="2147483715" r:id="rId53"/>
    <p:sldLayoutId id="2147483686" r:id="rId54"/>
    <p:sldLayoutId id="2147483687" r:id="rId55"/>
    <p:sldLayoutId id="2147483688" r:id="rId56"/>
    <p:sldLayoutId id="2147483699" r:id="rId57"/>
    <p:sldLayoutId id="2147483733" r:id="rId58"/>
    <p:sldLayoutId id="2147483734" r:id="rId59"/>
    <p:sldLayoutId id="2147483716" r:id="rId60"/>
    <p:sldLayoutId id="2147483664" r:id="rId61"/>
    <p:sldLayoutId id="2147483661" r:id="rId62"/>
    <p:sldLayoutId id="2147483709" r:id="rId6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8.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53.emf"/><Relationship Id="rId5" Type="http://schemas.openxmlformats.org/officeDocument/2006/relationships/image" Target="../media/image47.emf"/><Relationship Id="rId4" Type="http://schemas.openxmlformats.org/officeDocument/2006/relationships/image" Target="../media/image52.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emf"/><Relationship Id="rId1" Type="http://schemas.openxmlformats.org/officeDocument/2006/relationships/slideLayout" Target="../slideLayouts/slideLayout42.xml"/><Relationship Id="rId5" Type="http://schemas.openxmlformats.org/officeDocument/2006/relationships/image" Target="../media/image56.svg"/><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3.xml"/><Relationship Id="rId5" Type="http://schemas.openxmlformats.org/officeDocument/2006/relationships/image" Target="../media/image60.jp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3.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svg"/><Relationship Id="rId1" Type="http://schemas.openxmlformats.org/officeDocument/2006/relationships/slideLayout" Target="../slideLayouts/slideLayout57.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BE000F-B822-81A2-D810-E201EE3D9EBC}"/>
              </a:ext>
            </a:extLst>
          </p:cNvPr>
          <p:cNvSpPr>
            <a:spLocks noGrp="1"/>
          </p:cNvSpPr>
          <p:nvPr>
            <p:ph type="ctrTitle"/>
          </p:nvPr>
        </p:nvSpPr>
        <p:spPr>
          <a:xfrm>
            <a:off x="404116" y="2779147"/>
            <a:ext cx="11513064" cy="1792270"/>
          </a:xfrm>
        </p:spPr>
        <p:txBody>
          <a:bodyPr/>
          <a:lstStyle/>
          <a:p>
            <a:r>
              <a:rPr lang="en-US" sz="6000" dirty="0">
                <a:latin typeface="Neue Haas Grotesk Text Pro"/>
              </a:rPr>
              <a:t>RETOUR D’EXPÉRIENCE AGILE</a:t>
            </a:r>
            <a:endParaRPr lang="fr-FR" sz="6000" dirty="0"/>
          </a:p>
        </p:txBody>
      </p:sp>
      <p:sp>
        <p:nvSpPr>
          <p:cNvPr id="3" name="Espace réservé de la date 2">
            <a:extLst>
              <a:ext uri="{FF2B5EF4-FFF2-40B4-BE49-F238E27FC236}">
                <a16:creationId xmlns:a16="http://schemas.microsoft.com/office/drawing/2014/main" id="{F7985794-2B1E-1E27-56B2-D2DDE778532A}"/>
              </a:ext>
            </a:extLst>
          </p:cNvPr>
          <p:cNvSpPr>
            <a:spLocks noGrp="1"/>
          </p:cNvSpPr>
          <p:nvPr>
            <p:ph type="dt" sz="half" idx="10"/>
          </p:nvPr>
        </p:nvSpPr>
        <p:spPr/>
        <p:txBody>
          <a:bodyPr/>
          <a:lstStyle/>
          <a:p>
            <a:r>
              <a:rPr lang="fr-FR" spc="300" dirty="0"/>
              <a:t>22/05/2026</a:t>
            </a:r>
          </a:p>
        </p:txBody>
      </p:sp>
    </p:spTree>
    <p:extLst>
      <p:ext uri="{BB962C8B-B14F-4D97-AF65-F5344CB8AC3E}">
        <p14:creationId xmlns:p14="http://schemas.microsoft.com/office/powerpoint/2010/main" val="161263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42212-A076-16A5-5BFD-034A0C323F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5F513F6-C92C-B56E-64BC-86228CBE1C98}"/>
              </a:ext>
            </a:extLst>
          </p:cNvPr>
          <p:cNvSpPr>
            <a:spLocks noGrp="1"/>
          </p:cNvSpPr>
          <p:nvPr>
            <p:ph type="ctrTitle"/>
          </p:nvPr>
        </p:nvSpPr>
        <p:spPr/>
        <p:txBody>
          <a:bodyPr/>
          <a:lstStyle/>
          <a:p>
            <a:r>
              <a:rPr lang="fr-FR" dirty="0"/>
              <a:t>03</a:t>
            </a:r>
          </a:p>
        </p:txBody>
      </p:sp>
      <p:sp>
        <p:nvSpPr>
          <p:cNvPr id="3" name="Espace réservé du texte 2">
            <a:extLst>
              <a:ext uri="{FF2B5EF4-FFF2-40B4-BE49-F238E27FC236}">
                <a16:creationId xmlns:a16="http://schemas.microsoft.com/office/drawing/2014/main" id="{68CA30F0-A0FE-B8F9-4AA0-0E6F934DBE7C}"/>
              </a:ext>
            </a:extLst>
          </p:cNvPr>
          <p:cNvSpPr>
            <a:spLocks noGrp="1"/>
          </p:cNvSpPr>
          <p:nvPr>
            <p:ph type="body" sz="quarter" idx="10"/>
          </p:nvPr>
        </p:nvSpPr>
        <p:spPr/>
        <p:txBody>
          <a:bodyPr/>
          <a:lstStyle/>
          <a:p>
            <a:r>
              <a:rPr lang="fr-FR" dirty="0"/>
              <a:t>Apprentissage</a:t>
            </a:r>
          </a:p>
        </p:txBody>
      </p:sp>
    </p:spTree>
    <p:extLst>
      <p:ext uri="{BB962C8B-B14F-4D97-AF65-F5344CB8AC3E}">
        <p14:creationId xmlns:p14="http://schemas.microsoft.com/office/powerpoint/2010/main" val="2779311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628BEF2-2D3E-7ADE-DA33-C45BC7681CE5}"/>
              </a:ext>
            </a:extLst>
          </p:cNvPr>
          <p:cNvSpPr>
            <a:spLocks noGrp="1"/>
          </p:cNvSpPr>
          <p:nvPr>
            <p:ph type="body" sz="quarter" idx="10"/>
          </p:nvPr>
        </p:nvSpPr>
        <p:spPr/>
        <p:txBody>
          <a:bodyPr/>
          <a:lstStyle/>
          <a:p>
            <a:r>
              <a:rPr lang="fr-FR" dirty="0"/>
              <a:t>Synthèse des apprentissages clés</a:t>
            </a:r>
          </a:p>
        </p:txBody>
      </p:sp>
      <p:sp>
        <p:nvSpPr>
          <p:cNvPr id="3" name="Titre 2">
            <a:extLst>
              <a:ext uri="{FF2B5EF4-FFF2-40B4-BE49-F238E27FC236}">
                <a16:creationId xmlns:a16="http://schemas.microsoft.com/office/drawing/2014/main" id="{3AEA1BC6-65D6-B473-66D7-1BBFF9524CC9}"/>
              </a:ext>
            </a:extLst>
          </p:cNvPr>
          <p:cNvSpPr>
            <a:spLocks noGrp="1"/>
          </p:cNvSpPr>
          <p:nvPr>
            <p:ph type="ctrTitle"/>
          </p:nvPr>
        </p:nvSpPr>
        <p:spPr/>
        <p:txBody>
          <a:bodyPr>
            <a:normAutofit fontScale="90000"/>
          </a:bodyPr>
          <a:lstStyle/>
          <a:p>
            <a:r>
              <a:rPr lang="fr-FR" dirty="0"/>
              <a:t>Les clés de l’agilité</a:t>
            </a:r>
          </a:p>
        </p:txBody>
      </p:sp>
      <p:sp>
        <p:nvSpPr>
          <p:cNvPr id="4" name="Sous-titre 3">
            <a:extLst>
              <a:ext uri="{FF2B5EF4-FFF2-40B4-BE49-F238E27FC236}">
                <a16:creationId xmlns:a16="http://schemas.microsoft.com/office/drawing/2014/main" id="{08AAA28D-4044-0591-EE69-D4385BBA2401}"/>
              </a:ext>
            </a:extLst>
          </p:cNvPr>
          <p:cNvSpPr>
            <a:spLocks noGrp="1"/>
          </p:cNvSpPr>
          <p:nvPr>
            <p:ph type="subTitle" idx="1"/>
          </p:nvPr>
        </p:nvSpPr>
        <p:spPr/>
        <p:txBody>
          <a:bodyPr/>
          <a:lstStyle/>
          <a:p>
            <a:r>
              <a:rPr lang="fr-FR" dirty="0"/>
              <a:t>Apprentissage</a:t>
            </a:r>
          </a:p>
        </p:txBody>
      </p:sp>
      <p:sp>
        <p:nvSpPr>
          <p:cNvPr id="5" name="Espace réservé du numéro de diapositive 4">
            <a:extLst>
              <a:ext uri="{FF2B5EF4-FFF2-40B4-BE49-F238E27FC236}">
                <a16:creationId xmlns:a16="http://schemas.microsoft.com/office/drawing/2014/main" id="{67EB34B8-90B7-C89A-69A8-39BF64C9A495}"/>
              </a:ext>
            </a:extLst>
          </p:cNvPr>
          <p:cNvSpPr>
            <a:spLocks noGrp="1"/>
          </p:cNvSpPr>
          <p:nvPr>
            <p:ph type="sldNum" sz="quarter" idx="12"/>
          </p:nvPr>
        </p:nvSpPr>
        <p:spPr/>
        <p:txBody>
          <a:bodyPr/>
          <a:lstStyle/>
          <a:p>
            <a:fld id="{B470F478-1934-8E47-8658-775058315B69}" type="slidenum">
              <a:rPr lang="fr-FR" smtClean="0"/>
              <a:pPr/>
              <a:t>11</a:t>
            </a:fld>
            <a:endParaRPr lang="fr-FR" dirty="0">
              <a:solidFill>
                <a:schemeClr val="bg1"/>
              </a:solidFill>
            </a:endParaRPr>
          </a:p>
        </p:txBody>
      </p:sp>
    </p:spTree>
    <p:extLst>
      <p:ext uri="{BB962C8B-B14F-4D97-AF65-F5344CB8AC3E}">
        <p14:creationId xmlns:p14="http://schemas.microsoft.com/office/powerpoint/2010/main" val="177975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12">
            <a:extLst>
              <a:ext uri="{FF2B5EF4-FFF2-40B4-BE49-F238E27FC236}">
                <a16:creationId xmlns:a16="http://schemas.microsoft.com/office/drawing/2014/main" id="{4625876C-57D7-0D12-FC4C-4F5C2FA2B5C9}"/>
              </a:ext>
            </a:extLst>
          </p:cNvPr>
          <p:cNvSpPr>
            <a:spLocks noGrp="1"/>
          </p:cNvSpPr>
          <p:nvPr>
            <p:ph type="sldNum" sz="quarter" idx="12"/>
          </p:nvPr>
        </p:nvSpPr>
        <p:spPr/>
        <p:txBody>
          <a:bodyPr/>
          <a:lstStyle/>
          <a:p>
            <a:fld id="{B470F478-1934-8E47-8658-775058315B69}" type="slidenum">
              <a:rPr lang="fr-FR" smtClean="0"/>
              <a:pPr/>
              <a:t>12</a:t>
            </a:fld>
            <a:endParaRPr lang="fr-FR" sz="1100" dirty="0"/>
          </a:p>
        </p:txBody>
      </p:sp>
      <p:sp>
        <p:nvSpPr>
          <p:cNvPr id="42" name="Titre 1">
            <a:extLst>
              <a:ext uri="{FF2B5EF4-FFF2-40B4-BE49-F238E27FC236}">
                <a16:creationId xmlns:a16="http://schemas.microsoft.com/office/drawing/2014/main" id="{CFDBBACE-5A10-31D4-8C9C-3733D703025A}"/>
              </a:ext>
            </a:extLst>
          </p:cNvPr>
          <p:cNvSpPr>
            <a:spLocks noGrp="1"/>
          </p:cNvSpPr>
          <p:nvPr>
            <p:ph type="ctrTitle"/>
          </p:nvPr>
        </p:nvSpPr>
        <p:spPr>
          <a:xfrm>
            <a:off x="301116" y="401554"/>
            <a:ext cx="9143999" cy="427714"/>
          </a:xfrm>
        </p:spPr>
        <p:txBody>
          <a:bodyPr>
            <a:normAutofit fontScale="90000"/>
          </a:bodyPr>
          <a:lstStyle/>
          <a:p>
            <a:r>
              <a:rPr lang="fr-FR" dirty="0"/>
              <a:t>L’apprentissage </a:t>
            </a:r>
          </a:p>
        </p:txBody>
      </p:sp>
      <p:sp>
        <p:nvSpPr>
          <p:cNvPr id="43" name="Sous-titre 2">
            <a:extLst>
              <a:ext uri="{FF2B5EF4-FFF2-40B4-BE49-F238E27FC236}">
                <a16:creationId xmlns:a16="http://schemas.microsoft.com/office/drawing/2014/main" id="{220E82B9-C38F-FB62-3245-E329AEA0E65F}"/>
              </a:ext>
            </a:extLst>
          </p:cNvPr>
          <p:cNvSpPr>
            <a:spLocks noGrp="1"/>
          </p:cNvSpPr>
          <p:nvPr>
            <p:ph type="subTitle" idx="1"/>
          </p:nvPr>
        </p:nvSpPr>
        <p:spPr>
          <a:xfrm>
            <a:off x="301114" y="196339"/>
            <a:ext cx="9144000" cy="261992"/>
          </a:xfrm>
        </p:spPr>
        <p:txBody>
          <a:bodyPr/>
          <a:lstStyle/>
          <a:p>
            <a:r>
              <a:rPr lang="fr-FR" dirty="0"/>
              <a:t>Apprentissage</a:t>
            </a:r>
          </a:p>
        </p:txBody>
      </p:sp>
      <p:sp>
        <p:nvSpPr>
          <p:cNvPr id="44" name="Espace réservé du texte 4">
            <a:extLst>
              <a:ext uri="{FF2B5EF4-FFF2-40B4-BE49-F238E27FC236}">
                <a16:creationId xmlns:a16="http://schemas.microsoft.com/office/drawing/2014/main" id="{E73E3136-CD79-16B8-2998-9F96A61690C0}"/>
              </a:ext>
            </a:extLst>
          </p:cNvPr>
          <p:cNvSpPr>
            <a:spLocks noGrp="1"/>
          </p:cNvSpPr>
          <p:nvPr>
            <p:ph type="body" sz="quarter" idx="44"/>
          </p:nvPr>
        </p:nvSpPr>
        <p:spPr>
          <a:xfrm>
            <a:off x="912938" y="3807617"/>
            <a:ext cx="2471990" cy="1215937"/>
          </a:xfrm>
        </p:spPr>
        <p:txBody>
          <a:bodyPr/>
          <a:lstStyle/>
          <a:p>
            <a:r>
              <a:rPr lang="fr-BE" dirty="0"/>
              <a:t>Le client, membre clé actif, participe aux clarifications, démonstrations et décisions.</a:t>
            </a:r>
          </a:p>
          <a:p>
            <a:endParaRPr lang="fr-FR" dirty="0"/>
          </a:p>
        </p:txBody>
      </p:sp>
      <p:sp>
        <p:nvSpPr>
          <p:cNvPr id="45" name="Espace réservé du texte 5">
            <a:extLst>
              <a:ext uri="{FF2B5EF4-FFF2-40B4-BE49-F238E27FC236}">
                <a16:creationId xmlns:a16="http://schemas.microsoft.com/office/drawing/2014/main" id="{13570B13-1493-E55C-69B6-B0EE8C5BF803}"/>
              </a:ext>
            </a:extLst>
          </p:cNvPr>
          <p:cNvSpPr>
            <a:spLocks noGrp="1"/>
          </p:cNvSpPr>
          <p:nvPr>
            <p:ph type="body" sz="quarter" idx="10"/>
          </p:nvPr>
        </p:nvSpPr>
        <p:spPr>
          <a:xfrm>
            <a:off x="912938" y="3338440"/>
            <a:ext cx="2195543" cy="357095"/>
          </a:xfrm>
        </p:spPr>
        <p:txBody>
          <a:bodyPr>
            <a:normAutofit fontScale="92500"/>
          </a:bodyPr>
          <a:lstStyle/>
          <a:p>
            <a:r>
              <a:rPr lang="fr-FR" dirty="0"/>
              <a:t>Implication client</a:t>
            </a:r>
          </a:p>
          <a:p>
            <a:endParaRPr lang="fr-FR" dirty="0"/>
          </a:p>
        </p:txBody>
      </p:sp>
      <p:sp>
        <p:nvSpPr>
          <p:cNvPr id="46" name="Espace réservé du texte 7">
            <a:extLst>
              <a:ext uri="{FF2B5EF4-FFF2-40B4-BE49-F238E27FC236}">
                <a16:creationId xmlns:a16="http://schemas.microsoft.com/office/drawing/2014/main" id="{DEAB08C2-5529-6A95-CEBB-ADF1CE9D7E76}"/>
              </a:ext>
            </a:extLst>
          </p:cNvPr>
          <p:cNvSpPr>
            <a:spLocks noGrp="1"/>
          </p:cNvSpPr>
          <p:nvPr>
            <p:ph type="body" sz="quarter" idx="46"/>
          </p:nvPr>
        </p:nvSpPr>
        <p:spPr>
          <a:xfrm>
            <a:off x="4972013" y="3807617"/>
            <a:ext cx="2471990" cy="1215937"/>
          </a:xfrm>
        </p:spPr>
        <p:txBody>
          <a:bodyPr/>
          <a:lstStyle/>
          <a:p>
            <a:r>
              <a:rPr lang="fr-BE" dirty="0"/>
              <a:t>Itérations courtes de 1 à 2 semaines  pour réduire les risques, valider, décider, accélérer les retours  et permettre l’amélioration continue.</a:t>
            </a:r>
          </a:p>
          <a:p>
            <a:endParaRPr lang="fr-FR" dirty="0"/>
          </a:p>
        </p:txBody>
      </p:sp>
      <p:sp>
        <p:nvSpPr>
          <p:cNvPr id="47" name="Espace réservé du texte 8">
            <a:extLst>
              <a:ext uri="{FF2B5EF4-FFF2-40B4-BE49-F238E27FC236}">
                <a16:creationId xmlns:a16="http://schemas.microsoft.com/office/drawing/2014/main" id="{C4DF85E6-EC74-42BD-957C-62EAB5C9C4A6}"/>
              </a:ext>
            </a:extLst>
          </p:cNvPr>
          <p:cNvSpPr>
            <a:spLocks noGrp="1"/>
          </p:cNvSpPr>
          <p:nvPr>
            <p:ph type="body" sz="quarter" idx="47"/>
          </p:nvPr>
        </p:nvSpPr>
        <p:spPr>
          <a:xfrm>
            <a:off x="4972013" y="3338440"/>
            <a:ext cx="2195543" cy="357095"/>
          </a:xfrm>
        </p:spPr>
        <p:txBody>
          <a:bodyPr/>
          <a:lstStyle/>
          <a:p>
            <a:r>
              <a:rPr lang="fr-FR" dirty="0"/>
              <a:t>Itération</a:t>
            </a:r>
          </a:p>
          <a:p>
            <a:endParaRPr lang="fr-FR" dirty="0"/>
          </a:p>
        </p:txBody>
      </p:sp>
      <p:sp>
        <p:nvSpPr>
          <p:cNvPr id="48" name="Espace réservé du texte 10">
            <a:extLst>
              <a:ext uri="{FF2B5EF4-FFF2-40B4-BE49-F238E27FC236}">
                <a16:creationId xmlns:a16="http://schemas.microsoft.com/office/drawing/2014/main" id="{504A72ED-C72D-F8DB-6D32-3793237B51BF}"/>
              </a:ext>
            </a:extLst>
          </p:cNvPr>
          <p:cNvSpPr>
            <a:spLocks noGrp="1"/>
          </p:cNvSpPr>
          <p:nvPr>
            <p:ph type="body" sz="quarter" idx="49"/>
          </p:nvPr>
        </p:nvSpPr>
        <p:spPr>
          <a:xfrm>
            <a:off x="8934104" y="3753526"/>
            <a:ext cx="2471990" cy="1215937"/>
          </a:xfrm>
        </p:spPr>
        <p:txBody>
          <a:bodyPr>
            <a:normAutofit fontScale="85000" lnSpcReduction="10000"/>
          </a:bodyPr>
          <a:lstStyle/>
          <a:p>
            <a:r>
              <a:rPr lang="fr-BE" dirty="0"/>
              <a:t>Pour une dynamique d’équipe.  Elle  guide les discussions, permet les perspectives multiples, engage des décisions collaboratives et renforce la maturité</a:t>
            </a:r>
            <a:endParaRPr lang="fr-FR" dirty="0"/>
          </a:p>
        </p:txBody>
      </p:sp>
      <p:sp>
        <p:nvSpPr>
          <p:cNvPr id="49" name="Espace réservé du texte 11">
            <a:extLst>
              <a:ext uri="{FF2B5EF4-FFF2-40B4-BE49-F238E27FC236}">
                <a16:creationId xmlns:a16="http://schemas.microsoft.com/office/drawing/2014/main" id="{60C06BF8-E1A2-7866-1805-25DA6A38F9DF}"/>
              </a:ext>
            </a:extLst>
          </p:cNvPr>
          <p:cNvSpPr>
            <a:spLocks noGrp="1"/>
          </p:cNvSpPr>
          <p:nvPr>
            <p:ph type="body" sz="quarter" idx="50"/>
          </p:nvPr>
        </p:nvSpPr>
        <p:spPr>
          <a:xfrm>
            <a:off x="8934104" y="3284349"/>
            <a:ext cx="2195543" cy="357095"/>
          </a:xfrm>
        </p:spPr>
        <p:txBody>
          <a:bodyPr/>
          <a:lstStyle/>
          <a:p>
            <a:r>
              <a:rPr lang="fr-FR" dirty="0"/>
              <a:t>Facilitation</a:t>
            </a:r>
          </a:p>
          <a:p>
            <a:endParaRPr lang="fr-FR" dirty="0"/>
          </a:p>
        </p:txBody>
      </p:sp>
      <p:pic>
        <p:nvPicPr>
          <p:cNvPr id="2" name="Picture 1">
            <a:extLst>
              <a:ext uri="{FF2B5EF4-FFF2-40B4-BE49-F238E27FC236}">
                <a16:creationId xmlns:a16="http://schemas.microsoft.com/office/drawing/2014/main" id="{AB711C63-DFFD-6726-DF05-A12904BE6D10}"/>
              </a:ext>
            </a:extLst>
          </p:cNvPr>
          <p:cNvPicPr>
            <a:picLocks noChangeAspect="1"/>
          </p:cNvPicPr>
          <p:nvPr/>
        </p:nvPicPr>
        <p:blipFill>
          <a:blip r:embed="rId2"/>
          <a:stretch>
            <a:fillRect/>
          </a:stretch>
        </p:blipFill>
        <p:spPr>
          <a:xfrm>
            <a:off x="816622" y="1950215"/>
            <a:ext cx="1057275" cy="1057275"/>
          </a:xfrm>
          <a:prstGeom prst="rect">
            <a:avLst/>
          </a:prstGeom>
        </p:spPr>
      </p:pic>
      <p:pic>
        <p:nvPicPr>
          <p:cNvPr id="3" name="Picture 2">
            <a:extLst>
              <a:ext uri="{FF2B5EF4-FFF2-40B4-BE49-F238E27FC236}">
                <a16:creationId xmlns:a16="http://schemas.microsoft.com/office/drawing/2014/main" id="{2D276A97-C68A-7E0C-A33E-FBEAE1F6CC4E}"/>
              </a:ext>
            </a:extLst>
          </p:cNvPr>
          <p:cNvPicPr>
            <a:picLocks noChangeAspect="1"/>
          </p:cNvPicPr>
          <p:nvPr/>
        </p:nvPicPr>
        <p:blipFill>
          <a:blip r:embed="rId3"/>
          <a:stretch>
            <a:fillRect/>
          </a:stretch>
        </p:blipFill>
        <p:spPr>
          <a:xfrm>
            <a:off x="4970051" y="1964384"/>
            <a:ext cx="1047750" cy="1047750"/>
          </a:xfrm>
          <a:prstGeom prst="rect">
            <a:avLst/>
          </a:prstGeom>
        </p:spPr>
      </p:pic>
      <p:pic>
        <p:nvPicPr>
          <p:cNvPr id="4" name="Picture 3">
            <a:extLst>
              <a:ext uri="{FF2B5EF4-FFF2-40B4-BE49-F238E27FC236}">
                <a16:creationId xmlns:a16="http://schemas.microsoft.com/office/drawing/2014/main" id="{13AF81FA-C432-EA22-D017-82831529F78C}"/>
              </a:ext>
            </a:extLst>
          </p:cNvPr>
          <p:cNvPicPr>
            <a:picLocks noChangeAspect="1"/>
          </p:cNvPicPr>
          <p:nvPr/>
        </p:nvPicPr>
        <p:blipFill>
          <a:blip r:embed="rId4"/>
          <a:stretch>
            <a:fillRect/>
          </a:stretch>
        </p:blipFill>
        <p:spPr>
          <a:xfrm>
            <a:off x="8681215" y="1964384"/>
            <a:ext cx="1057275" cy="1047750"/>
          </a:xfrm>
          <a:prstGeom prst="rect">
            <a:avLst/>
          </a:prstGeom>
        </p:spPr>
      </p:pic>
    </p:spTree>
    <p:extLst>
      <p:ext uri="{BB962C8B-B14F-4D97-AF65-F5344CB8AC3E}">
        <p14:creationId xmlns:p14="http://schemas.microsoft.com/office/powerpoint/2010/main" val="534573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EC84C9-9DFB-5AEC-CF32-FBBFB29A7713}"/>
              </a:ext>
            </a:extLst>
          </p:cNvPr>
          <p:cNvSpPr>
            <a:spLocks noGrp="1"/>
          </p:cNvSpPr>
          <p:nvPr>
            <p:ph type="ctrTitle"/>
          </p:nvPr>
        </p:nvSpPr>
        <p:spPr/>
        <p:txBody>
          <a:bodyPr>
            <a:normAutofit fontScale="90000"/>
          </a:bodyPr>
          <a:lstStyle/>
          <a:p>
            <a:r>
              <a:rPr lang="fr-FR" dirty="0"/>
              <a:t>Les Bonnes Pratiques </a:t>
            </a:r>
            <a:endParaRPr lang="fr-BE" dirty="0"/>
          </a:p>
        </p:txBody>
      </p:sp>
      <p:sp>
        <p:nvSpPr>
          <p:cNvPr id="3" name="Sous-titre 2">
            <a:extLst>
              <a:ext uri="{FF2B5EF4-FFF2-40B4-BE49-F238E27FC236}">
                <a16:creationId xmlns:a16="http://schemas.microsoft.com/office/drawing/2014/main" id="{3214A996-DE1F-355F-1BAA-A2E4FC20806B}"/>
              </a:ext>
            </a:extLst>
          </p:cNvPr>
          <p:cNvSpPr>
            <a:spLocks noGrp="1"/>
          </p:cNvSpPr>
          <p:nvPr>
            <p:ph type="subTitle" idx="1"/>
          </p:nvPr>
        </p:nvSpPr>
        <p:spPr/>
        <p:txBody>
          <a:bodyPr/>
          <a:lstStyle/>
          <a:p>
            <a:r>
              <a:rPr lang="fr-FR" dirty="0"/>
              <a:t>Apprentissage</a:t>
            </a:r>
          </a:p>
        </p:txBody>
      </p:sp>
      <p:sp>
        <p:nvSpPr>
          <p:cNvPr id="4" name="Espace réservé du numéro de diapositive 3">
            <a:extLst>
              <a:ext uri="{FF2B5EF4-FFF2-40B4-BE49-F238E27FC236}">
                <a16:creationId xmlns:a16="http://schemas.microsoft.com/office/drawing/2014/main" id="{6D7ACFD5-F93A-0955-DB08-8C2B77EF53B8}"/>
              </a:ext>
            </a:extLst>
          </p:cNvPr>
          <p:cNvSpPr>
            <a:spLocks noGrp="1"/>
          </p:cNvSpPr>
          <p:nvPr>
            <p:ph type="sldNum" sz="quarter" idx="12"/>
          </p:nvPr>
        </p:nvSpPr>
        <p:spPr/>
        <p:txBody>
          <a:bodyPr/>
          <a:lstStyle/>
          <a:p>
            <a:fld id="{B470F478-1934-8E47-8658-775058315B69}" type="slidenum">
              <a:rPr lang="fr-FR" smtClean="0"/>
              <a:pPr/>
              <a:t>13</a:t>
            </a:fld>
            <a:endParaRPr lang="fr-FR" sz="1100" dirty="0"/>
          </a:p>
        </p:txBody>
      </p:sp>
      <p:sp>
        <p:nvSpPr>
          <p:cNvPr id="8" name="Espace réservé du texte 7">
            <a:extLst>
              <a:ext uri="{FF2B5EF4-FFF2-40B4-BE49-F238E27FC236}">
                <a16:creationId xmlns:a16="http://schemas.microsoft.com/office/drawing/2014/main" id="{A7D40845-6C27-4876-6B6C-DF896896CFE2}"/>
              </a:ext>
            </a:extLst>
          </p:cNvPr>
          <p:cNvSpPr>
            <a:spLocks noGrp="1"/>
          </p:cNvSpPr>
          <p:nvPr>
            <p:ph type="body" sz="quarter" idx="18"/>
          </p:nvPr>
        </p:nvSpPr>
        <p:spPr/>
        <p:txBody>
          <a:bodyPr>
            <a:normAutofit lnSpcReduction="10000"/>
          </a:bodyPr>
          <a:lstStyle/>
          <a:p>
            <a:r>
              <a:rPr lang="fr-FR" dirty="0"/>
              <a:t>Mesure</a:t>
            </a:r>
          </a:p>
          <a:p>
            <a:endParaRPr lang="fr-BE" dirty="0"/>
          </a:p>
        </p:txBody>
      </p:sp>
      <p:sp>
        <p:nvSpPr>
          <p:cNvPr id="9" name="Espace réservé du texte 8">
            <a:extLst>
              <a:ext uri="{FF2B5EF4-FFF2-40B4-BE49-F238E27FC236}">
                <a16:creationId xmlns:a16="http://schemas.microsoft.com/office/drawing/2014/main" id="{D0A7CECE-CA89-B1CB-4F4A-670AC800C8BC}"/>
              </a:ext>
            </a:extLst>
          </p:cNvPr>
          <p:cNvSpPr>
            <a:spLocks noGrp="1"/>
          </p:cNvSpPr>
          <p:nvPr>
            <p:ph type="body" sz="quarter" idx="20"/>
          </p:nvPr>
        </p:nvSpPr>
        <p:spPr>
          <a:xfrm>
            <a:off x="439072" y="4085560"/>
            <a:ext cx="2662782" cy="1429869"/>
          </a:xfrm>
        </p:spPr>
        <p:txBody>
          <a:bodyPr>
            <a:normAutofit/>
          </a:bodyPr>
          <a:lstStyle/>
          <a:p>
            <a:r>
              <a:rPr lang="fr-BE" dirty="0"/>
              <a:t>Le rituel du dry run pour la répétition afin de clarifier les messages, renforcer la confiance et aligner produit et besoins</a:t>
            </a:r>
          </a:p>
        </p:txBody>
      </p:sp>
      <p:sp>
        <p:nvSpPr>
          <p:cNvPr id="10" name="Espace réservé du texte 9">
            <a:extLst>
              <a:ext uri="{FF2B5EF4-FFF2-40B4-BE49-F238E27FC236}">
                <a16:creationId xmlns:a16="http://schemas.microsoft.com/office/drawing/2014/main" id="{5E289786-4018-62FD-9B19-4F5F8E74E987}"/>
              </a:ext>
            </a:extLst>
          </p:cNvPr>
          <p:cNvSpPr>
            <a:spLocks noGrp="1"/>
          </p:cNvSpPr>
          <p:nvPr>
            <p:ph type="body" sz="quarter" idx="27"/>
          </p:nvPr>
        </p:nvSpPr>
        <p:spPr>
          <a:xfrm>
            <a:off x="3291603" y="4085560"/>
            <a:ext cx="2662782" cy="1429869"/>
          </a:xfrm>
        </p:spPr>
        <p:txBody>
          <a:bodyPr>
            <a:normAutofit/>
          </a:bodyPr>
          <a:lstStyle/>
          <a:p>
            <a:r>
              <a:rPr lang="fr-BE" dirty="0"/>
              <a:t>Clair et léger afin de définir des objectifs explicites, des rôles clairs, sans excès de formalisme.</a:t>
            </a:r>
          </a:p>
          <a:p>
            <a:endParaRPr lang="fr-BE" dirty="0"/>
          </a:p>
        </p:txBody>
      </p:sp>
      <p:sp>
        <p:nvSpPr>
          <p:cNvPr id="11" name="Espace réservé du texte 10">
            <a:extLst>
              <a:ext uri="{FF2B5EF4-FFF2-40B4-BE49-F238E27FC236}">
                <a16:creationId xmlns:a16="http://schemas.microsoft.com/office/drawing/2014/main" id="{C636BD57-6F8E-1046-2F10-5902B11449F6}"/>
              </a:ext>
            </a:extLst>
          </p:cNvPr>
          <p:cNvSpPr>
            <a:spLocks noGrp="1"/>
          </p:cNvSpPr>
          <p:nvPr>
            <p:ph type="body" sz="quarter" idx="28"/>
          </p:nvPr>
        </p:nvSpPr>
        <p:spPr>
          <a:xfrm>
            <a:off x="6144134" y="4085560"/>
            <a:ext cx="2662782" cy="1429869"/>
          </a:xfrm>
        </p:spPr>
        <p:txBody>
          <a:bodyPr>
            <a:normAutofit/>
          </a:bodyPr>
          <a:lstStyle/>
          <a:p>
            <a:r>
              <a:rPr lang="fr-BE" dirty="0"/>
              <a:t>La mesure de l’adoption pour  observer les usages et ajuster l’accompagnement</a:t>
            </a:r>
            <a:endParaRPr lang="fr-FR" dirty="0"/>
          </a:p>
          <a:p>
            <a:endParaRPr lang="fr-BE" dirty="0"/>
          </a:p>
        </p:txBody>
      </p:sp>
      <p:sp>
        <p:nvSpPr>
          <p:cNvPr id="12" name="Espace réservé du texte 11">
            <a:extLst>
              <a:ext uri="{FF2B5EF4-FFF2-40B4-BE49-F238E27FC236}">
                <a16:creationId xmlns:a16="http://schemas.microsoft.com/office/drawing/2014/main" id="{1A763C61-15B8-BF49-3965-8E31FBE618BB}"/>
              </a:ext>
            </a:extLst>
          </p:cNvPr>
          <p:cNvSpPr>
            <a:spLocks noGrp="1"/>
          </p:cNvSpPr>
          <p:nvPr>
            <p:ph type="body" sz="quarter" idx="29"/>
          </p:nvPr>
        </p:nvSpPr>
        <p:spPr>
          <a:xfrm>
            <a:off x="8966847" y="4085560"/>
            <a:ext cx="2662782" cy="1429869"/>
          </a:xfrm>
        </p:spPr>
        <p:txBody>
          <a:bodyPr>
            <a:normAutofit/>
          </a:bodyPr>
          <a:lstStyle/>
          <a:p>
            <a:r>
              <a:rPr lang="fr-BE" dirty="0"/>
              <a:t>Développement personnel continu via lectures et certifications pour nourrir l’innovation.</a:t>
            </a:r>
            <a:endParaRPr lang="fr-FR" dirty="0"/>
          </a:p>
        </p:txBody>
      </p:sp>
      <p:sp>
        <p:nvSpPr>
          <p:cNvPr id="13" name="Espace réservé du texte 12">
            <a:extLst>
              <a:ext uri="{FF2B5EF4-FFF2-40B4-BE49-F238E27FC236}">
                <a16:creationId xmlns:a16="http://schemas.microsoft.com/office/drawing/2014/main" id="{583A3D4F-84F0-3D47-A29D-86F6FDB58755}"/>
              </a:ext>
            </a:extLst>
          </p:cNvPr>
          <p:cNvSpPr>
            <a:spLocks noGrp="1"/>
          </p:cNvSpPr>
          <p:nvPr>
            <p:ph type="body" sz="quarter" idx="30"/>
          </p:nvPr>
        </p:nvSpPr>
        <p:spPr/>
        <p:txBody>
          <a:bodyPr>
            <a:normAutofit lnSpcReduction="10000"/>
          </a:bodyPr>
          <a:lstStyle/>
          <a:p>
            <a:r>
              <a:rPr lang="fr-FR" dirty="0"/>
              <a:t>Cadre</a:t>
            </a:r>
          </a:p>
          <a:p>
            <a:endParaRPr lang="fr-BE" dirty="0"/>
          </a:p>
        </p:txBody>
      </p:sp>
      <p:sp>
        <p:nvSpPr>
          <p:cNvPr id="14" name="Espace réservé du texte 13">
            <a:extLst>
              <a:ext uri="{FF2B5EF4-FFF2-40B4-BE49-F238E27FC236}">
                <a16:creationId xmlns:a16="http://schemas.microsoft.com/office/drawing/2014/main" id="{5309B6EF-3649-1641-3F31-F7F71A24F879}"/>
              </a:ext>
            </a:extLst>
          </p:cNvPr>
          <p:cNvSpPr>
            <a:spLocks noGrp="1"/>
          </p:cNvSpPr>
          <p:nvPr>
            <p:ph type="body" sz="quarter" idx="32"/>
          </p:nvPr>
        </p:nvSpPr>
        <p:spPr>
          <a:xfrm>
            <a:off x="8806916" y="3149007"/>
            <a:ext cx="3068473" cy="565616"/>
          </a:xfrm>
        </p:spPr>
        <p:txBody>
          <a:bodyPr>
            <a:normAutofit fontScale="85000" lnSpcReduction="10000"/>
          </a:bodyPr>
          <a:lstStyle/>
          <a:p>
            <a:r>
              <a:rPr lang="fr-FR" dirty="0"/>
              <a:t>Développement</a:t>
            </a:r>
          </a:p>
        </p:txBody>
      </p:sp>
      <p:sp>
        <p:nvSpPr>
          <p:cNvPr id="15" name="Espace réservé du texte 14">
            <a:extLst>
              <a:ext uri="{FF2B5EF4-FFF2-40B4-BE49-F238E27FC236}">
                <a16:creationId xmlns:a16="http://schemas.microsoft.com/office/drawing/2014/main" id="{BD2D44C8-53A1-382E-AED3-71139A9626FC}"/>
              </a:ext>
            </a:extLst>
          </p:cNvPr>
          <p:cNvSpPr>
            <a:spLocks noGrp="1"/>
          </p:cNvSpPr>
          <p:nvPr>
            <p:ph type="body" sz="quarter" idx="31"/>
          </p:nvPr>
        </p:nvSpPr>
        <p:spPr/>
        <p:txBody>
          <a:bodyPr>
            <a:normAutofit lnSpcReduction="10000"/>
          </a:bodyPr>
          <a:lstStyle/>
          <a:p>
            <a:r>
              <a:rPr lang="fr-FR" dirty="0"/>
              <a:t>Dry run</a:t>
            </a:r>
          </a:p>
        </p:txBody>
      </p:sp>
      <p:pic>
        <p:nvPicPr>
          <p:cNvPr id="17" name="Image 16">
            <a:extLst>
              <a:ext uri="{FF2B5EF4-FFF2-40B4-BE49-F238E27FC236}">
                <a16:creationId xmlns:a16="http://schemas.microsoft.com/office/drawing/2014/main" id="{7185F639-8B2A-95CF-7050-EE751EEED3D1}"/>
              </a:ext>
            </a:extLst>
          </p:cNvPr>
          <p:cNvPicPr>
            <a:picLocks noChangeAspect="1"/>
          </p:cNvPicPr>
          <p:nvPr/>
        </p:nvPicPr>
        <p:blipFill>
          <a:blip r:embed="rId3"/>
          <a:stretch>
            <a:fillRect/>
          </a:stretch>
        </p:blipFill>
        <p:spPr>
          <a:xfrm>
            <a:off x="9763742" y="1720723"/>
            <a:ext cx="872201" cy="961200"/>
          </a:xfrm>
          <a:prstGeom prst="rect">
            <a:avLst/>
          </a:prstGeom>
        </p:spPr>
      </p:pic>
      <p:pic>
        <p:nvPicPr>
          <p:cNvPr id="18" name="Graphique 17">
            <a:extLst>
              <a:ext uri="{FF2B5EF4-FFF2-40B4-BE49-F238E27FC236}">
                <a16:creationId xmlns:a16="http://schemas.microsoft.com/office/drawing/2014/main" id="{BEBC7EA9-E602-5310-B51F-442E185114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25536" y="1720722"/>
            <a:ext cx="961200" cy="961200"/>
          </a:xfrm>
          <a:prstGeom prst="rect">
            <a:avLst/>
          </a:prstGeom>
        </p:spPr>
      </p:pic>
      <p:pic>
        <p:nvPicPr>
          <p:cNvPr id="19" name="Graphique 18">
            <a:extLst>
              <a:ext uri="{FF2B5EF4-FFF2-40B4-BE49-F238E27FC236}">
                <a16:creationId xmlns:a16="http://schemas.microsoft.com/office/drawing/2014/main" id="{BAE0752C-0854-BC64-3F50-3E33FE3D7B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028529" y="1652586"/>
            <a:ext cx="960813" cy="960813"/>
          </a:xfrm>
          <a:prstGeom prst="rect">
            <a:avLst/>
          </a:prstGeom>
        </p:spPr>
      </p:pic>
      <p:pic>
        <p:nvPicPr>
          <p:cNvPr id="21" name="Graphique 20">
            <a:extLst>
              <a:ext uri="{FF2B5EF4-FFF2-40B4-BE49-F238E27FC236}">
                <a16:creationId xmlns:a16="http://schemas.microsoft.com/office/drawing/2014/main" id="{3ECD0C82-035A-5BFD-7848-F1076EAE383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33912" y="1652585"/>
            <a:ext cx="1017531" cy="1017531"/>
          </a:xfrm>
          <a:prstGeom prst="rect">
            <a:avLst/>
          </a:prstGeom>
        </p:spPr>
      </p:pic>
    </p:spTree>
    <p:extLst>
      <p:ext uri="{BB962C8B-B14F-4D97-AF65-F5344CB8AC3E}">
        <p14:creationId xmlns:p14="http://schemas.microsoft.com/office/powerpoint/2010/main" val="7838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875D3-F316-F7AE-519B-9D05D70DAD8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AAD29FA-76D1-983D-7B52-0F3A7B69772A}"/>
              </a:ext>
            </a:extLst>
          </p:cNvPr>
          <p:cNvSpPr>
            <a:spLocks noGrp="1"/>
          </p:cNvSpPr>
          <p:nvPr>
            <p:ph type="ctrTitle"/>
          </p:nvPr>
        </p:nvSpPr>
        <p:spPr/>
        <p:txBody>
          <a:bodyPr/>
          <a:lstStyle/>
          <a:p>
            <a:r>
              <a:rPr lang="fr-FR" dirty="0"/>
              <a:t>04</a:t>
            </a:r>
          </a:p>
        </p:txBody>
      </p:sp>
      <p:sp>
        <p:nvSpPr>
          <p:cNvPr id="3" name="Espace réservé du texte 2">
            <a:extLst>
              <a:ext uri="{FF2B5EF4-FFF2-40B4-BE49-F238E27FC236}">
                <a16:creationId xmlns:a16="http://schemas.microsoft.com/office/drawing/2014/main" id="{CAC4DCB1-784E-44BC-1AEB-A8D46F34FB06}"/>
              </a:ext>
            </a:extLst>
          </p:cNvPr>
          <p:cNvSpPr>
            <a:spLocks noGrp="1"/>
          </p:cNvSpPr>
          <p:nvPr>
            <p:ph type="body" sz="quarter" idx="10"/>
          </p:nvPr>
        </p:nvSpPr>
        <p:spPr/>
        <p:txBody>
          <a:bodyPr/>
          <a:lstStyle/>
          <a:p>
            <a:r>
              <a:rPr lang="fr-FR" dirty="0"/>
              <a:t>Delivery, Run et Amélioration</a:t>
            </a:r>
          </a:p>
        </p:txBody>
      </p:sp>
    </p:spTree>
    <p:extLst>
      <p:ext uri="{BB962C8B-B14F-4D97-AF65-F5344CB8AC3E}">
        <p14:creationId xmlns:p14="http://schemas.microsoft.com/office/powerpoint/2010/main" val="2422023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B2DBD-1C5D-71E5-14A3-268412D4670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9005042-BC5B-E2A0-777C-ACE83A7F10E5}"/>
              </a:ext>
            </a:extLst>
          </p:cNvPr>
          <p:cNvSpPr>
            <a:spLocks noGrp="1"/>
          </p:cNvSpPr>
          <p:nvPr>
            <p:ph type="ctrTitle"/>
          </p:nvPr>
        </p:nvSpPr>
        <p:spPr/>
        <p:txBody>
          <a:bodyPr>
            <a:normAutofit fontScale="90000"/>
          </a:bodyPr>
          <a:lstStyle/>
          <a:p>
            <a:r>
              <a:rPr lang="fr-FR" dirty="0"/>
              <a:t>Le contexte des missions </a:t>
            </a:r>
          </a:p>
        </p:txBody>
      </p:sp>
      <p:sp>
        <p:nvSpPr>
          <p:cNvPr id="4" name="Espace réservé du texte 3">
            <a:extLst>
              <a:ext uri="{FF2B5EF4-FFF2-40B4-BE49-F238E27FC236}">
                <a16:creationId xmlns:a16="http://schemas.microsoft.com/office/drawing/2014/main" id="{D080B5B8-38B3-A7AA-4D0E-AAA1B6DE1078}"/>
              </a:ext>
            </a:extLst>
          </p:cNvPr>
          <p:cNvSpPr>
            <a:spLocks noGrp="1"/>
          </p:cNvSpPr>
          <p:nvPr>
            <p:ph type="body" sz="quarter" idx="14"/>
          </p:nvPr>
        </p:nvSpPr>
        <p:spPr>
          <a:xfrm>
            <a:off x="3776795" y="1727200"/>
            <a:ext cx="5222062" cy="3759200"/>
          </a:xfrm>
        </p:spPr>
        <p:txBody>
          <a:bodyPr>
            <a:normAutofit/>
          </a:bodyPr>
          <a:lstStyle/>
          <a:p>
            <a:r>
              <a:rPr lang="fr-BE" b="1" dirty="0"/>
              <a:t>Contraintes </a:t>
            </a:r>
          </a:p>
          <a:p>
            <a:r>
              <a:rPr lang="fr-BE" dirty="0"/>
              <a:t>Budget, délais, gouvernance, priorités.</a:t>
            </a:r>
          </a:p>
          <a:p>
            <a:r>
              <a:rPr lang="fr-BE" b="1" dirty="0"/>
              <a:t>Maturité </a:t>
            </a:r>
          </a:p>
          <a:p>
            <a:r>
              <a:rPr lang="fr-BE" dirty="0"/>
              <a:t>Équipes hétérogènes, maturité agile très inégale</a:t>
            </a:r>
          </a:p>
          <a:p>
            <a:r>
              <a:rPr lang="fr-BE" b="1" dirty="0"/>
              <a:t>Décision</a:t>
            </a:r>
          </a:p>
          <a:p>
            <a:r>
              <a:rPr lang="fr-BE" dirty="0"/>
              <a:t>Rarement “agile‑by‑design”, souvent héritées ou imposées</a:t>
            </a:r>
          </a:p>
          <a:p>
            <a:r>
              <a:rPr lang="fr-BE" b="1" dirty="0"/>
              <a:t>Complexité</a:t>
            </a:r>
          </a:p>
          <a:p>
            <a:r>
              <a:rPr lang="fr-BE" dirty="0"/>
              <a:t>Agilité attendue mais pas toujours nommée ni comprise</a:t>
            </a:r>
          </a:p>
          <a:p>
            <a:r>
              <a:rPr lang="fr-BE" dirty="0"/>
              <a:t>Over-expectation : faire mieux malgré la complexité du terrain</a:t>
            </a:r>
          </a:p>
          <a:p>
            <a:endParaRPr lang="fr-BE" b="1" dirty="0"/>
          </a:p>
          <a:p>
            <a:endParaRPr lang="fr-FR" dirty="0"/>
          </a:p>
        </p:txBody>
      </p:sp>
      <p:sp>
        <p:nvSpPr>
          <p:cNvPr id="5" name="Espace réservé du numéro de diapositive 4">
            <a:extLst>
              <a:ext uri="{FF2B5EF4-FFF2-40B4-BE49-F238E27FC236}">
                <a16:creationId xmlns:a16="http://schemas.microsoft.com/office/drawing/2014/main" id="{822338D8-90C2-B37F-2BCE-BF953EFD3CC4}"/>
              </a:ext>
            </a:extLst>
          </p:cNvPr>
          <p:cNvSpPr>
            <a:spLocks noGrp="1"/>
          </p:cNvSpPr>
          <p:nvPr>
            <p:ph type="sldNum" sz="quarter" idx="12"/>
          </p:nvPr>
        </p:nvSpPr>
        <p:spPr/>
        <p:txBody>
          <a:bodyPr/>
          <a:lstStyle/>
          <a:p>
            <a:fld id="{B470F478-1934-8E47-8658-775058315B69}" type="slidenum">
              <a:rPr lang="fr-FR" smtClean="0"/>
              <a:pPr/>
              <a:t>15</a:t>
            </a:fld>
            <a:endParaRPr lang="fr-FR" sz="1100" dirty="0"/>
          </a:p>
        </p:txBody>
      </p:sp>
      <p:sp>
        <p:nvSpPr>
          <p:cNvPr id="8" name="Sous-titre 11">
            <a:extLst>
              <a:ext uri="{FF2B5EF4-FFF2-40B4-BE49-F238E27FC236}">
                <a16:creationId xmlns:a16="http://schemas.microsoft.com/office/drawing/2014/main" id="{859E0CC0-C389-7041-5D0D-735BB8E31904}"/>
              </a:ext>
            </a:extLst>
          </p:cNvPr>
          <p:cNvSpPr>
            <a:spLocks noGrp="1"/>
          </p:cNvSpPr>
          <p:nvPr>
            <p:ph type="subTitle" idx="1"/>
          </p:nvPr>
        </p:nvSpPr>
        <p:spPr>
          <a:xfrm>
            <a:off x="301114" y="196339"/>
            <a:ext cx="9144000" cy="261992"/>
          </a:xfrm>
        </p:spPr>
        <p:txBody>
          <a:bodyPr/>
          <a:lstStyle/>
          <a:p>
            <a:r>
              <a:rPr lang="fr-FR" dirty="0"/>
              <a:t>Mes missions</a:t>
            </a:r>
          </a:p>
        </p:txBody>
      </p:sp>
    </p:spTree>
    <p:extLst>
      <p:ext uri="{BB962C8B-B14F-4D97-AF65-F5344CB8AC3E}">
        <p14:creationId xmlns:p14="http://schemas.microsoft.com/office/powerpoint/2010/main" val="1705505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FE3DD-5C00-AEE0-468D-2FBDE34E75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D4E307-AF56-5A42-9AC4-D0BEEC75F221}"/>
              </a:ext>
            </a:extLst>
          </p:cNvPr>
          <p:cNvSpPr>
            <a:spLocks noGrp="1"/>
          </p:cNvSpPr>
          <p:nvPr>
            <p:ph type="ctrTitle"/>
          </p:nvPr>
        </p:nvSpPr>
        <p:spPr/>
        <p:txBody>
          <a:bodyPr>
            <a:normAutofit fontScale="90000"/>
          </a:bodyPr>
          <a:lstStyle/>
          <a:p>
            <a:r>
              <a:rPr lang="fr-FR" dirty="0"/>
              <a:t>Les interactions clients</a:t>
            </a:r>
            <a:endParaRPr lang="fr-BE" dirty="0"/>
          </a:p>
        </p:txBody>
      </p:sp>
      <p:sp>
        <p:nvSpPr>
          <p:cNvPr id="3" name="Sous-titre 2">
            <a:extLst>
              <a:ext uri="{FF2B5EF4-FFF2-40B4-BE49-F238E27FC236}">
                <a16:creationId xmlns:a16="http://schemas.microsoft.com/office/drawing/2014/main" id="{2D0182A8-F270-A315-9F75-168F5461863E}"/>
              </a:ext>
            </a:extLst>
          </p:cNvPr>
          <p:cNvSpPr>
            <a:spLocks noGrp="1"/>
          </p:cNvSpPr>
          <p:nvPr>
            <p:ph type="subTitle" idx="1"/>
          </p:nvPr>
        </p:nvSpPr>
        <p:spPr/>
        <p:txBody>
          <a:bodyPr/>
          <a:lstStyle/>
          <a:p>
            <a:r>
              <a:rPr lang="fr-FR" dirty="0"/>
              <a:t>ROV</a:t>
            </a:r>
          </a:p>
        </p:txBody>
      </p:sp>
      <p:sp>
        <p:nvSpPr>
          <p:cNvPr id="4" name="Espace réservé du numéro de diapositive 3">
            <a:extLst>
              <a:ext uri="{FF2B5EF4-FFF2-40B4-BE49-F238E27FC236}">
                <a16:creationId xmlns:a16="http://schemas.microsoft.com/office/drawing/2014/main" id="{38089E15-9174-E071-8F97-8EF7CE1525E6}"/>
              </a:ext>
            </a:extLst>
          </p:cNvPr>
          <p:cNvSpPr>
            <a:spLocks noGrp="1"/>
          </p:cNvSpPr>
          <p:nvPr>
            <p:ph type="sldNum" sz="quarter" idx="12"/>
          </p:nvPr>
        </p:nvSpPr>
        <p:spPr/>
        <p:txBody>
          <a:bodyPr/>
          <a:lstStyle/>
          <a:p>
            <a:fld id="{B470F478-1934-8E47-8658-775058315B69}" type="slidenum">
              <a:rPr lang="fr-FR" smtClean="0"/>
              <a:pPr/>
              <a:t>16</a:t>
            </a:fld>
            <a:endParaRPr lang="fr-FR" sz="1100" dirty="0"/>
          </a:p>
        </p:txBody>
      </p:sp>
      <p:sp>
        <p:nvSpPr>
          <p:cNvPr id="8" name="Espace réservé du texte 7">
            <a:extLst>
              <a:ext uri="{FF2B5EF4-FFF2-40B4-BE49-F238E27FC236}">
                <a16:creationId xmlns:a16="http://schemas.microsoft.com/office/drawing/2014/main" id="{765DA878-1515-E625-0525-BA06DF338F6E}"/>
              </a:ext>
            </a:extLst>
          </p:cNvPr>
          <p:cNvSpPr>
            <a:spLocks noGrp="1"/>
          </p:cNvSpPr>
          <p:nvPr>
            <p:ph type="body" sz="quarter" idx="18"/>
          </p:nvPr>
        </p:nvSpPr>
        <p:spPr/>
        <p:txBody>
          <a:bodyPr>
            <a:normAutofit/>
          </a:bodyPr>
          <a:lstStyle/>
          <a:p>
            <a:pPr>
              <a:lnSpc>
                <a:spcPct val="90000"/>
              </a:lnSpc>
            </a:pPr>
            <a:r>
              <a:rPr lang="fr-FR" sz="2200" dirty="0"/>
              <a:t>Validation</a:t>
            </a:r>
          </a:p>
          <a:p>
            <a:endParaRPr lang="fr-BE" dirty="0"/>
          </a:p>
        </p:txBody>
      </p:sp>
      <p:sp>
        <p:nvSpPr>
          <p:cNvPr id="9" name="Espace réservé du texte 8">
            <a:extLst>
              <a:ext uri="{FF2B5EF4-FFF2-40B4-BE49-F238E27FC236}">
                <a16:creationId xmlns:a16="http://schemas.microsoft.com/office/drawing/2014/main" id="{BDD075C0-38B7-1533-9C34-8774E3C8A5E9}"/>
              </a:ext>
            </a:extLst>
          </p:cNvPr>
          <p:cNvSpPr>
            <a:spLocks noGrp="1"/>
          </p:cNvSpPr>
          <p:nvPr>
            <p:ph type="body" sz="quarter" idx="20"/>
          </p:nvPr>
        </p:nvSpPr>
        <p:spPr>
          <a:xfrm>
            <a:off x="439072" y="4085560"/>
            <a:ext cx="2662782" cy="2370886"/>
          </a:xfrm>
        </p:spPr>
        <p:txBody>
          <a:bodyPr>
            <a:normAutofit/>
          </a:bodyPr>
          <a:lstStyle/>
          <a:p>
            <a:r>
              <a:rPr lang="fr-BE" dirty="0"/>
              <a:t>La démo de fin de sprint = validation et ajustement </a:t>
            </a:r>
          </a:p>
          <a:p>
            <a:r>
              <a:rPr lang="fr-BE" dirty="0">
                <a:solidFill>
                  <a:schemeClr val="tx2"/>
                </a:solidFill>
              </a:rPr>
              <a:t>La Démo régulière permet une détection précoce des incohérences lors des refontes applicatives </a:t>
            </a:r>
          </a:p>
        </p:txBody>
      </p:sp>
      <p:sp>
        <p:nvSpPr>
          <p:cNvPr id="10" name="Espace réservé du texte 9">
            <a:extLst>
              <a:ext uri="{FF2B5EF4-FFF2-40B4-BE49-F238E27FC236}">
                <a16:creationId xmlns:a16="http://schemas.microsoft.com/office/drawing/2014/main" id="{10357BF9-2DD3-2768-482E-68E17A0A834C}"/>
              </a:ext>
            </a:extLst>
          </p:cNvPr>
          <p:cNvSpPr>
            <a:spLocks noGrp="1"/>
          </p:cNvSpPr>
          <p:nvPr>
            <p:ph type="body" sz="quarter" idx="27"/>
          </p:nvPr>
        </p:nvSpPr>
        <p:spPr>
          <a:xfrm>
            <a:off x="3291603" y="4085559"/>
            <a:ext cx="2662782" cy="2286625"/>
          </a:xfrm>
        </p:spPr>
        <p:txBody>
          <a:bodyPr>
            <a:normAutofit/>
          </a:bodyPr>
          <a:lstStyle/>
          <a:p>
            <a:r>
              <a:rPr lang="fr-BE" dirty="0"/>
              <a:t>Le test à chaque sprint = implication et appropriation </a:t>
            </a:r>
          </a:p>
          <a:p>
            <a:r>
              <a:rPr lang="fr-BE" dirty="0">
                <a:solidFill>
                  <a:schemeClr val="tx2"/>
                </a:solidFill>
              </a:rPr>
              <a:t>La phase de test permet de limiter la résistance au changement et d’actionner la communauté des ambassadeurs</a:t>
            </a:r>
          </a:p>
          <a:p>
            <a:endParaRPr lang="fr-BE" dirty="0"/>
          </a:p>
        </p:txBody>
      </p:sp>
      <p:sp>
        <p:nvSpPr>
          <p:cNvPr id="11" name="Espace réservé du texte 10">
            <a:extLst>
              <a:ext uri="{FF2B5EF4-FFF2-40B4-BE49-F238E27FC236}">
                <a16:creationId xmlns:a16="http://schemas.microsoft.com/office/drawing/2014/main" id="{FB498F20-CAC4-6C17-B9A9-0D03ABACBDB6}"/>
              </a:ext>
            </a:extLst>
          </p:cNvPr>
          <p:cNvSpPr>
            <a:spLocks noGrp="1"/>
          </p:cNvSpPr>
          <p:nvPr>
            <p:ph type="body" sz="quarter" idx="28"/>
          </p:nvPr>
        </p:nvSpPr>
        <p:spPr>
          <a:xfrm>
            <a:off x="6144134" y="4085560"/>
            <a:ext cx="2662782" cy="2370886"/>
          </a:xfrm>
        </p:spPr>
        <p:txBody>
          <a:bodyPr>
            <a:normAutofit/>
          </a:bodyPr>
          <a:lstStyle/>
          <a:p>
            <a:r>
              <a:rPr lang="fr-BE" dirty="0"/>
              <a:t>La validation régulière = appropriation par le business et des changements facilités</a:t>
            </a:r>
          </a:p>
          <a:p>
            <a:r>
              <a:rPr lang="fr-BE" dirty="0">
                <a:solidFill>
                  <a:schemeClr val="tx2"/>
                </a:solidFill>
              </a:rPr>
              <a:t>Les ateliers de fin de sprint renforcent la co‑construction et la confiance</a:t>
            </a:r>
          </a:p>
        </p:txBody>
      </p:sp>
      <p:sp>
        <p:nvSpPr>
          <p:cNvPr id="12" name="Espace réservé du texte 11">
            <a:extLst>
              <a:ext uri="{FF2B5EF4-FFF2-40B4-BE49-F238E27FC236}">
                <a16:creationId xmlns:a16="http://schemas.microsoft.com/office/drawing/2014/main" id="{B1D9CF41-FB2F-5807-2A8F-1807B0FC283B}"/>
              </a:ext>
            </a:extLst>
          </p:cNvPr>
          <p:cNvSpPr>
            <a:spLocks noGrp="1"/>
          </p:cNvSpPr>
          <p:nvPr>
            <p:ph type="body" sz="quarter" idx="29"/>
          </p:nvPr>
        </p:nvSpPr>
        <p:spPr>
          <a:xfrm>
            <a:off x="8966847" y="4085560"/>
            <a:ext cx="2662782" cy="2286624"/>
          </a:xfrm>
        </p:spPr>
        <p:txBody>
          <a:bodyPr>
            <a:normAutofit/>
          </a:bodyPr>
          <a:lstStyle/>
          <a:p>
            <a:r>
              <a:rPr lang="fr-BE" dirty="0"/>
              <a:t>Le suivi du backlog = backlog vivant</a:t>
            </a:r>
          </a:p>
          <a:p>
            <a:endParaRPr lang="fr-BE" dirty="0">
              <a:solidFill>
                <a:schemeClr val="tx2"/>
              </a:solidFill>
            </a:endParaRPr>
          </a:p>
          <a:p>
            <a:r>
              <a:rPr lang="fr-BE" dirty="0">
                <a:solidFill>
                  <a:schemeClr val="tx2"/>
                </a:solidFill>
              </a:rPr>
              <a:t>Ce moment de  communication garantit la fluidité du « Reste à faire » et  l’amélioration continue</a:t>
            </a:r>
          </a:p>
        </p:txBody>
      </p:sp>
      <p:sp>
        <p:nvSpPr>
          <p:cNvPr id="13" name="Espace réservé du texte 12">
            <a:extLst>
              <a:ext uri="{FF2B5EF4-FFF2-40B4-BE49-F238E27FC236}">
                <a16:creationId xmlns:a16="http://schemas.microsoft.com/office/drawing/2014/main" id="{CBF6C099-9932-0515-FAAA-1CB01E58B3B8}"/>
              </a:ext>
            </a:extLst>
          </p:cNvPr>
          <p:cNvSpPr>
            <a:spLocks noGrp="1"/>
          </p:cNvSpPr>
          <p:nvPr>
            <p:ph type="body" sz="quarter" idx="30"/>
          </p:nvPr>
        </p:nvSpPr>
        <p:spPr/>
        <p:txBody>
          <a:bodyPr>
            <a:normAutofit/>
          </a:bodyPr>
          <a:lstStyle/>
          <a:p>
            <a:r>
              <a:rPr lang="fr-FR" sz="2200" dirty="0"/>
              <a:t>Test</a:t>
            </a:r>
          </a:p>
          <a:p>
            <a:endParaRPr lang="fr-BE" dirty="0"/>
          </a:p>
        </p:txBody>
      </p:sp>
      <p:sp>
        <p:nvSpPr>
          <p:cNvPr id="14" name="Espace réservé du texte 13">
            <a:extLst>
              <a:ext uri="{FF2B5EF4-FFF2-40B4-BE49-F238E27FC236}">
                <a16:creationId xmlns:a16="http://schemas.microsoft.com/office/drawing/2014/main" id="{2CCD3140-0C49-5A2A-A34E-3BCFFAF4342D}"/>
              </a:ext>
            </a:extLst>
          </p:cNvPr>
          <p:cNvSpPr>
            <a:spLocks noGrp="1"/>
          </p:cNvSpPr>
          <p:nvPr>
            <p:ph type="body" sz="quarter" idx="32"/>
          </p:nvPr>
        </p:nvSpPr>
        <p:spPr>
          <a:xfrm>
            <a:off x="8806916" y="3149007"/>
            <a:ext cx="3068473" cy="565616"/>
          </a:xfrm>
        </p:spPr>
        <p:txBody>
          <a:bodyPr>
            <a:noAutofit/>
          </a:bodyPr>
          <a:lstStyle/>
          <a:p>
            <a:pPr>
              <a:lnSpc>
                <a:spcPct val="80000"/>
              </a:lnSpc>
              <a:spcBef>
                <a:spcPts val="0"/>
              </a:spcBef>
            </a:pPr>
            <a:r>
              <a:rPr lang="fr-FR" sz="2200" dirty="0"/>
              <a:t>Suivi</a:t>
            </a:r>
          </a:p>
        </p:txBody>
      </p:sp>
      <p:sp>
        <p:nvSpPr>
          <p:cNvPr id="15" name="Espace réservé du texte 14">
            <a:extLst>
              <a:ext uri="{FF2B5EF4-FFF2-40B4-BE49-F238E27FC236}">
                <a16:creationId xmlns:a16="http://schemas.microsoft.com/office/drawing/2014/main" id="{8A210E64-FF8B-D2F6-9B11-2E879114FD8C}"/>
              </a:ext>
            </a:extLst>
          </p:cNvPr>
          <p:cNvSpPr>
            <a:spLocks noGrp="1"/>
          </p:cNvSpPr>
          <p:nvPr>
            <p:ph type="body" sz="quarter" idx="31"/>
          </p:nvPr>
        </p:nvSpPr>
        <p:spPr/>
        <p:txBody>
          <a:bodyPr>
            <a:noAutofit/>
          </a:bodyPr>
          <a:lstStyle/>
          <a:p>
            <a:pPr>
              <a:spcBef>
                <a:spcPts val="0"/>
              </a:spcBef>
            </a:pPr>
            <a:r>
              <a:rPr lang="fr-FR" sz="2200" dirty="0"/>
              <a:t>Démonstration</a:t>
            </a:r>
          </a:p>
        </p:txBody>
      </p:sp>
      <p:pic>
        <p:nvPicPr>
          <p:cNvPr id="22" name="Image 21">
            <a:extLst>
              <a:ext uri="{FF2B5EF4-FFF2-40B4-BE49-F238E27FC236}">
                <a16:creationId xmlns:a16="http://schemas.microsoft.com/office/drawing/2014/main" id="{DE64AF48-B200-4CE2-30C8-BBA7F9260EDA}"/>
              </a:ext>
            </a:extLst>
          </p:cNvPr>
          <p:cNvPicPr>
            <a:picLocks noChangeAspect="1"/>
          </p:cNvPicPr>
          <p:nvPr/>
        </p:nvPicPr>
        <p:blipFill>
          <a:blip r:embed="rId3"/>
          <a:stretch>
            <a:fillRect/>
          </a:stretch>
        </p:blipFill>
        <p:spPr>
          <a:xfrm>
            <a:off x="4395138" y="2045459"/>
            <a:ext cx="684000" cy="823909"/>
          </a:xfrm>
          <a:prstGeom prst="rect">
            <a:avLst/>
          </a:prstGeom>
        </p:spPr>
      </p:pic>
      <p:pic>
        <p:nvPicPr>
          <p:cNvPr id="17" name="Image 16">
            <a:extLst>
              <a:ext uri="{FF2B5EF4-FFF2-40B4-BE49-F238E27FC236}">
                <a16:creationId xmlns:a16="http://schemas.microsoft.com/office/drawing/2014/main" id="{C1B17B6A-585F-204C-C466-3E1B2FED2BDC}"/>
              </a:ext>
            </a:extLst>
          </p:cNvPr>
          <p:cNvPicPr>
            <a:picLocks noChangeAspect="1"/>
          </p:cNvPicPr>
          <p:nvPr/>
        </p:nvPicPr>
        <p:blipFill>
          <a:blip r:embed="rId4"/>
          <a:stretch>
            <a:fillRect/>
          </a:stretch>
        </p:blipFill>
        <p:spPr>
          <a:xfrm>
            <a:off x="10067455" y="2143516"/>
            <a:ext cx="520700" cy="673100"/>
          </a:xfrm>
          <a:prstGeom prst="rect">
            <a:avLst/>
          </a:prstGeom>
        </p:spPr>
      </p:pic>
      <p:pic>
        <p:nvPicPr>
          <p:cNvPr id="5" name="Graphique 71">
            <a:extLst>
              <a:ext uri="{FF2B5EF4-FFF2-40B4-BE49-F238E27FC236}">
                <a16:creationId xmlns:a16="http://schemas.microsoft.com/office/drawing/2014/main" id="{831D5339-FCEE-C8CA-487A-32C2D22713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15390" y="2137240"/>
            <a:ext cx="755999" cy="755999"/>
          </a:xfrm>
          <a:prstGeom prst="rect">
            <a:avLst/>
          </a:prstGeom>
        </p:spPr>
      </p:pic>
      <p:pic>
        <p:nvPicPr>
          <p:cNvPr id="16" name="Graphique 45">
            <a:extLst>
              <a:ext uri="{FF2B5EF4-FFF2-40B4-BE49-F238E27FC236}">
                <a16:creationId xmlns:a16="http://schemas.microsoft.com/office/drawing/2014/main" id="{41FE6E3B-2B45-D9B8-DA0C-08B2A950EC2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489843" y="2094176"/>
            <a:ext cx="869044" cy="869044"/>
          </a:xfrm>
          <a:prstGeom prst="rect">
            <a:avLst/>
          </a:prstGeom>
        </p:spPr>
      </p:pic>
    </p:spTree>
    <p:extLst>
      <p:ext uri="{BB962C8B-B14F-4D97-AF65-F5344CB8AC3E}">
        <p14:creationId xmlns:p14="http://schemas.microsoft.com/office/powerpoint/2010/main" val="139298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D810C-9B1B-D380-4AF1-9B776616AFD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B3204C6-8B55-4D09-E756-5DB387832672}"/>
              </a:ext>
            </a:extLst>
          </p:cNvPr>
          <p:cNvSpPr>
            <a:spLocks noGrp="1"/>
          </p:cNvSpPr>
          <p:nvPr>
            <p:ph type="ctrTitle"/>
          </p:nvPr>
        </p:nvSpPr>
        <p:spPr/>
        <p:txBody>
          <a:bodyPr>
            <a:normAutofit fontScale="90000"/>
          </a:bodyPr>
          <a:lstStyle/>
          <a:p>
            <a:r>
              <a:rPr lang="fr-FR" dirty="0"/>
              <a:t>Les témoignages clients</a:t>
            </a:r>
            <a:endParaRPr lang="fr-BE" dirty="0"/>
          </a:p>
        </p:txBody>
      </p:sp>
      <p:sp>
        <p:nvSpPr>
          <p:cNvPr id="3" name="Sous-titre 2">
            <a:extLst>
              <a:ext uri="{FF2B5EF4-FFF2-40B4-BE49-F238E27FC236}">
                <a16:creationId xmlns:a16="http://schemas.microsoft.com/office/drawing/2014/main" id="{2A5C60FA-7163-3ABE-1999-AD4C013ED289}"/>
              </a:ext>
            </a:extLst>
          </p:cNvPr>
          <p:cNvSpPr>
            <a:spLocks noGrp="1"/>
          </p:cNvSpPr>
          <p:nvPr>
            <p:ph type="subTitle" idx="1"/>
          </p:nvPr>
        </p:nvSpPr>
        <p:spPr/>
        <p:txBody>
          <a:bodyPr/>
          <a:lstStyle/>
          <a:p>
            <a:r>
              <a:rPr lang="fr-FR" dirty="0"/>
              <a:t>ROE</a:t>
            </a:r>
          </a:p>
        </p:txBody>
      </p:sp>
      <p:sp>
        <p:nvSpPr>
          <p:cNvPr id="4" name="Espace réservé du numéro de diapositive 3">
            <a:extLst>
              <a:ext uri="{FF2B5EF4-FFF2-40B4-BE49-F238E27FC236}">
                <a16:creationId xmlns:a16="http://schemas.microsoft.com/office/drawing/2014/main" id="{855257E6-83FD-17FF-8647-8251DD4F8AEC}"/>
              </a:ext>
            </a:extLst>
          </p:cNvPr>
          <p:cNvSpPr>
            <a:spLocks noGrp="1"/>
          </p:cNvSpPr>
          <p:nvPr>
            <p:ph type="sldNum" sz="quarter" idx="12"/>
          </p:nvPr>
        </p:nvSpPr>
        <p:spPr/>
        <p:txBody>
          <a:bodyPr/>
          <a:lstStyle/>
          <a:p>
            <a:fld id="{B470F478-1934-8E47-8658-775058315B69}" type="slidenum">
              <a:rPr lang="fr-FR" smtClean="0"/>
              <a:pPr/>
              <a:t>17</a:t>
            </a:fld>
            <a:endParaRPr lang="fr-FR" sz="1100" dirty="0"/>
          </a:p>
        </p:txBody>
      </p:sp>
      <p:sp>
        <p:nvSpPr>
          <p:cNvPr id="8" name="Espace réservé du texte 7">
            <a:extLst>
              <a:ext uri="{FF2B5EF4-FFF2-40B4-BE49-F238E27FC236}">
                <a16:creationId xmlns:a16="http://schemas.microsoft.com/office/drawing/2014/main" id="{5E99CE8B-9C99-2A69-86D3-C9911D3E6834}"/>
              </a:ext>
            </a:extLst>
          </p:cNvPr>
          <p:cNvSpPr>
            <a:spLocks noGrp="1"/>
          </p:cNvSpPr>
          <p:nvPr>
            <p:ph type="body" sz="quarter" idx="18"/>
          </p:nvPr>
        </p:nvSpPr>
        <p:spPr/>
        <p:txBody>
          <a:bodyPr>
            <a:normAutofit fontScale="55000" lnSpcReduction="20000"/>
          </a:bodyPr>
          <a:lstStyle/>
          <a:p>
            <a:r>
              <a:rPr lang="fr-FR" dirty="0"/>
              <a:t>Visual Management</a:t>
            </a:r>
          </a:p>
          <a:p>
            <a:endParaRPr lang="fr-BE" dirty="0"/>
          </a:p>
        </p:txBody>
      </p:sp>
      <p:sp>
        <p:nvSpPr>
          <p:cNvPr id="9" name="Espace réservé du texte 8">
            <a:extLst>
              <a:ext uri="{FF2B5EF4-FFF2-40B4-BE49-F238E27FC236}">
                <a16:creationId xmlns:a16="http://schemas.microsoft.com/office/drawing/2014/main" id="{7F862059-3241-7D52-1964-46895E5242AB}"/>
              </a:ext>
            </a:extLst>
          </p:cNvPr>
          <p:cNvSpPr>
            <a:spLocks noGrp="1"/>
          </p:cNvSpPr>
          <p:nvPr>
            <p:ph type="body" sz="quarter" idx="20"/>
          </p:nvPr>
        </p:nvSpPr>
        <p:spPr>
          <a:xfrm>
            <a:off x="439072" y="4085560"/>
            <a:ext cx="2662782" cy="1915688"/>
          </a:xfrm>
        </p:spPr>
        <p:txBody>
          <a:bodyPr>
            <a:normAutofit/>
          </a:bodyPr>
          <a:lstStyle/>
          <a:p>
            <a:r>
              <a:rPr lang="fr-BE" dirty="0"/>
              <a:t>Le choix des parties prenantes </a:t>
            </a:r>
          </a:p>
          <a:p>
            <a:r>
              <a:rPr lang="fr-BE" dirty="0">
                <a:solidFill>
                  <a:schemeClr val="tx2"/>
                </a:solidFill>
              </a:rPr>
              <a:t>L’atelier où un utilisateur, invité presque par accident, a permis d’éviter 3 semaines de travail inutile.</a:t>
            </a:r>
          </a:p>
        </p:txBody>
      </p:sp>
      <p:sp>
        <p:nvSpPr>
          <p:cNvPr id="10" name="Espace réservé du texte 9">
            <a:extLst>
              <a:ext uri="{FF2B5EF4-FFF2-40B4-BE49-F238E27FC236}">
                <a16:creationId xmlns:a16="http://schemas.microsoft.com/office/drawing/2014/main" id="{1E134038-9954-AD02-8FCA-07DB4893C26E}"/>
              </a:ext>
            </a:extLst>
          </p:cNvPr>
          <p:cNvSpPr>
            <a:spLocks noGrp="1"/>
          </p:cNvSpPr>
          <p:nvPr>
            <p:ph type="body" sz="quarter" idx="27"/>
          </p:nvPr>
        </p:nvSpPr>
        <p:spPr>
          <a:xfrm>
            <a:off x="3291603" y="4085560"/>
            <a:ext cx="2662782" cy="1915688"/>
          </a:xfrm>
        </p:spPr>
        <p:txBody>
          <a:bodyPr>
            <a:normAutofit/>
          </a:bodyPr>
          <a:lstStyle/>
          <a:p>
            <a:r>
              <a:rPr lang="fr-BE" dirty="0"/>
              <a:t>Être ACTEUR du changement </a:t>
            </a:r>
          </a:p>
          <a:p>
            <a:r>
              <a:rPr lang="fr-BE" dirty="0">
                <a:solidFill>
                  <a:schemeClr val="tx2"/>
                </a:solidFill>
              </a:rPr>
              <a:t>La phrase qui m’a marquée ‘Je ne veux pas être validateur, je veux être cocréateur.</a:t>
            </a:r>
          </a:p>
          <a:p>
            <a:endParaRPr lang="fr-BE" dirty="0"/>
          </a:p>
        </p:txBody>
      </p:sp>
      <p:sp>
        <p:nvSpPr>
          <p:cNvPr id="11" name="Espace réservé du texte 10">
            <a:extLst>
              <a:ext uri="{FF2B5EF4-FFF2-40B4-BE49-F238E27FC236}">
                <a16:creationId xmlns:a16="http://schemas.microsoft.com/office/drawing/2014/main" id="{E8226C9C-F5A0-A0D6-2EC2-FDDBBA2BFE88}"/>
              </a:ext>
            </a:extLst>
          </p:cNvPr>
          <p:cNvSpPr>
            <a:spLocks noGrp="1"/>
          </p:cNvSpPr>
          <p:nvPr>
            <p:ph type="body" sz="quarter" idx="28"/>
          </p:nvPr>
        </p:nvSpPr>
        <p:spPr>
          <a:xfrm>
            <a:off x="6144134" y="4085560"/>
            <a:ext cx="2662782" cy="2286625"/>
          </a:xfrm>
        </p:spPr>
        <p:txBody>
          <a:bodyPr>
            <a:normAutofit/>
          </a:bodyPr>
          <a:lstStyle/>
          <a:p>
            <a:r>
              <a:rPr lang="fr-BE" dirty="0"/>
              <a:t>Le Visual Management</a:t>
            </a:r>
          </a:p>
          <a:p>
            <a:r>
              <a:rPr lang="fr-BE" dirty="0">
                <a:solidFill>
                  <a:schemeClr val="tx2"/>
                </a:solidFill>
              </a:rPr>
              <a:t>Un sprint de 10 jours qui a transformé un projet enlisé en succès grâce à un simple prototype</a:t>
            </a:r>
          </a:p>
        </p:txBody>
      </p:sp>
      <p:sp>
        <p:nvSpPr>
          <p:cNvPr id="12" name="Espace réservé du texte 11">
            <a:extLst>
              <a:ext uri="{FF2B5EF4-FFF2-40B4-BE49-F238E27FC236}">
                <a16:creationId xmlns:a16="http://schemas.microsoft.com/office/drawing/2014/main" id="{2FCAD5F1-67B7-32B6-09DD-DE545A855537}"/>
              </a:ext>
            </a:extLst>
          </p:cNvPr>
          <p:cNvSpPr>
            <a:spLocks noGrp="1"/>
          </p:cNvSpPr>
          <p:nvPr>
            <p:ph type="body" sz="quarter" idx="29"/>
          </p:nvPr>
        </p:nvSpPr>
        <p:spPr>
          <a:xfrm>
            <a:off x="8966847" y="4085560"/>
            <a:ext cx="2662782" cy="1915688"/>
          </a:xfrm>
        </p:spPr>
        <p:txBody>
          <a:bodyPr>
            <a:normAutofit/>
          </a:bodyPr>
          <a:lstStyle/>
          <a:p>
            <a:r>
              <a:rPr lang="fr-BE" dirty="0"/>
              <a:t>La Facilitation – Scrum Master </a:t>
            </a:r>
          </a:p>
          <a:p>
            <a:r>
              <a:rPr lang="fr-BE" dirty="0">
                <a:solidFill>
                  <a:schemeClr val="tx2"/>
                </a:solidFill>
              </a:rPr>
              <a:t>Cette réunion où la facilitation a permis à deux équipes en conflit de construire ensemble une vision commune.</a:t>
            </a:r>
          </a:p>
        </p:txBody>
      </p:sp>
      <p:sp>
        <p:nvSpPr>
          <p:cNvPr id="13" name="Espace réservé du texte 12">
            <a:extLst>
              <a:ext uri="{FF2B5EF4-FFF2-40B4-BE49-F238E27FC236}">
                <a16:creationId xmlns:a16="http://schemas.microsoft.com/office/drawing/2014/main" id="{2A9713AA-F261-7423-70CA-B763E29BADF6}"/>
              </a:ext>
            </a:extLst>
          </p:cNvPr>
          <p:cNvSpPr>
            <a:spLocks noGrp="1"/>
          </p:cNvSpPr>
          <p:nvPr>
            <p:ph type="body" sz="quarter" idx="30"/>
          </p:nvPr>
        </p:nvSpPr>
        <p:spPr/>
        <p:txBody>
          <a:bodyPr>
            <a:normAutofit fontScale="55000" lnSpcReduction="20000"/>
          </a:bodyPr>
          <a:lstStyle/>
          <a:p>
            <a:r>
              <a:rPr lang="fr-FR" dirty="0"/>
              <a:t>Acteur du changement</a:t>
            </a:r>
          </a:p>
          <a:p>
            <a:endParaRPr lang="fr-BE" dirty="0"/>
          </a:p>
        </p:txBody>
      </p:sp>
      <p:sp>
        <p:nvSpPr>
          <p:cNvPr id="14" name="Espace réservé du texte 13">
            <a:extLst>
              <a:ext uri="{FF2B5EF4-FFF2-40B4-BE49-F238E27FC236}">
                <a16:creationId xmlns:a16="http://schemas.microsoft.com/office/drawing/2014/main" id="{A4B4C8CC-AE44-6136-3125-48ACE25EE454}"/>
              </a:ext>
            </a:extLst>
          </p:cNvPr>
          <p:cNvSpPr>
            <a:spLocks noGrp="1"/>
          </p:cNvSpPr>
          <p:nvPr>
            <p:ph type="body" sz="quarter" idx="32"/>
          </p:nvPr>
        </p:nvSpPr>
        <p:spPr>
          <a:xfrm>
            <a:off x="8806916" y="3149007"/>
            <a:ext cx="3068473" cy="565616"/>
          </a:xfrm>
        </p:spPr>
        <p:txBody>
          <a:bodyPr>
            <a:noAutofit/>
          </a:bodyPr>
          <a:lstStyle/>
          <a:p>
            <a:pPr>
              <a:lnSpc>
                <a:spcPct val="80000"/>
              </a:lnSpc>
              <a:spcBef>
                <a:spcPts val="0"/>
              </a:spcBef>
            </a:pPr>
            <a:r>
              <a:rPr lang="fr-FR" sz="2200" dirty="0"/>
              <a:t>Le rôle de Scrum </a:t>
            </a:r>
          </a:p>
          <a:p>
            <a:pPr>
              <a:lnSpc>
                <a:spcPct val="80000"/>
              </a:lnSpc>
              <a:spcBef>
                <a:spcPts val="0"/>
              </a:spcBef>
            </a:pPr>
            <a:r>
              <a:rPr lang="fr-FR" sz="2200" dirty="0"/>
              <a:t>master </a:t>
            </a:r>
          </a:p>
        </p:txBody>
      </p:sp>
      <p:sp>
        <p:nvSpPr>
          <p:cNvPr id="15" name="Espace réservé du texte 14">
            <a:extLst>
              <a:ext uri="{FF2B5EF4-FFF2-40B4-BE49-F238E27FC236}">
                <a16:creationId xmlns:a16="http://schemas.microsoft.com/office/drawing/2014/main" id="{5958AFD0-D860-5665-68F2-40C2F141EFC2}"/>
              </a:ext>
            </a:extLst>
          </p:cNvPr>
          <p:cNvSpPr>
            <a:spLocks noGrp="1"/>
          </p:cNvSpPr>
          <p:nvPr>
            <p:ph type="body" sz="quarter" idx="31"/>
          </p:nvPr>
        </p:nvSpPr>
        <p:spPr/>
        <p:txBody>
          <a:bodyPr>
            <a:noAutofit/>
          </a:bodyPr>
          <a:lstStyle/>
          <a:p>
            <a:pPr>
              <a:spcBef>
                <a:spcPts val="0"/>
              </a:spcBef>
            </a:pPr>
            <a:r>
              <a:rPr lang="fr-FR" sz="2200" dirty="0"/>
              <a:t>Parties </a:t>
            </a:r>
          </a:p>
          <a:p>
            <a:pPr>
              <a:spcBef>
                <a:spcPts val="0"/>
              </a:spcBef>
            </a:pPr>
            <a:r>
              <a:rPr lang="fr-FR" sz="2200" dirty="0"/>
              <a:t>prenantes</a:t>
            </a:r>
          </a:p>
        </p:txBody>
      </p:sp>
      <p:pic>
        <p:nvPicPr>
          <p:cNvPr id="16" name="Image 15" descr="The image depicts a vibrant, colorful, interconnected geometric pattern with circular nodes in blue, red, and orange, arranged in a symmetrical layout.&#10;&#10;Le contenu généré par l’IA peut être incorrect.">
            <a:extLst>
              <a:ext uri="{FF2B5EF4-FFF2-40B4-BE49-F238E27FC236}">
                <a16:creationId xmlns:a16="http://schemas.microsoft.com/office/drawing/2014/main" id="{A1496773-80E0-599F-9756-A53F256D7AB6}"/>
              </a:ext>
            </a:extLst>
          </p:cNvPr>
          <p:cNvPicPr>
            <a:picLocks noChangeAspect="1"/>
          </p:cNvPicPr>
          <p:nvPr/>
        </p:nvPicPr>
        <p:blipFill>
          <a:blip r:embed="rId3"/>
          <a:stretch>
            <a:fillRect/>
          </a:stretch>
        </p:blipFill>
        <p:spPr>
          <a:xfrm>
            <a:off x="1556056" y="1878166"/>
            <a:ext cx="693657" cy="681380"/>
          </a:xfrm>
          <a:prstGeom prst="rect">
            <a:avLst/>
          </a:prstGeom>
        </p:spPr>
      </p:pic>
      <p:pic>
        <p:nvPicPr>
          <p:cNvPr id="21" name="Image 20">
            <a:extLst>
              <a:ext uri="{FF2B5EF4-FFF2-40B4-BE49-F238E27FC236}">
                <a16:creationId xmlns:a16="http://schemas.microsoft.com/office/drawing/2014/main" id="{AE91AF2B-A0BD-31CA-4A64-C7928237321C}"/>
              </a:ext>
            </a:extLst>
          </p:cNvPr>
          <p:cNvPicPr>
            <a:picLocks noChangeAspect="1"/>
          </p:cNvPicPr>
          <p:nvPr/>
        </p:nvPicPr>
        <p:blipFill>
          <a:blip r:embed="rId4"/>
          <a:stretch>
            <a:fillRect/>
          </a:stretch>
        </p:blipFill>
        <p:spPr>
          <a:xfrm>
            <a:off x="10000342" y="1878166"/>
            <a:ext cx="684000" cy="567199"/>
          </a:xfrm>
          <a:prstGeom prst="rect">
            <a:avLst/>
          </a:prstGeom>
        </p:spPr>
      </p:pic>
      <p:pic>
        <p:nvPicPr>
          <p:cNvPr id="22" name="Image 21">
            <a:extLst>
              <a:ext uri="{FF2B5EF4-FFF2-40B4-BE49-F238E27FC236}">
                <a16:creationId xmlns:a16="http://schemas.microsoft.com/office/drawing/2014/main" id="{86286023-3A38-B0D7-60D2-037CE91A9E6E}"/>
              </a:ext>
            </a:extLst>
          </p:cNvPr>
          <p:cNvPicPr>
            <a:picLocks noChangeAspect="1"/>
          </p:cNvPicPr>
          <p:nvPr/>
        </p:nvPicPr>
        <p:blipFill>
          <a:blip r:embed="rId5"/>
          <a:stretch>
            <a:fillRect/>
          </a:stretch>
        </p:blipFill>
        <p:spPr>
          <a:xfrm>
            <a:off x="4326853" y="1878166"/>
            <a:ext cx="684000" cy="823909"/>
          </a:xfrm>
          <a:prstGeom prst="rect">
            <a:avLst/>
          </a:prstGeom>
        </p:spPr>
      </p:pic>
      <p:pic>
        <p:nvPicPr>
          <p:cNvPr id="23" name="Image 22">
            <a:extLst>
              <a:ext uri="{FF2B5EF4-FFF2-40B4-BE49-F238E27FC236}">
                <a16:creationId xmlns:a16="http://schemas.microsoft.com/office/drawing/2014/main" id="{D54EBFF0-9426-7D4E-D3EA-D1409F89656A}"/>
              </a:ext>
            </a:extLst>
          </p:cNvPr>
          <p:cNvPicPr>
            <a:picLocks noChangeAspect="1"/>
          </p:cNvPicPr>
          <p:nvPr/>
        </p:nvPicPr>
        <p:blipFill>
          <a:blip r:embed="rId6"/>
          <a:stretch>
            <a:fillRect/>
          </a:stretch>
        </p:blipFill>
        <p:spPr>
          <a:xfrm>
            <a:off x="7213601" y="1878166"/>
            <a:ext cx="684000" cy="684000"/>
          </a:xfrm>
          <a:prstGeom prst="rect">
            <a:avLst/>
          </a:prstGeom>
        </p:spPr>
      </p:pic>
    </p:spTree>
    <p:extLst>
      <p:ext uri="{BB962C8B-B14F-4D97-AF65-F5344CB8AC3E}">
        <p14:creationId xmlns:p14="http://schemas.microsoft.com/office/powerpoint/2010/main" val="3056580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DF4DA-0614-899C-C60F-6E308DE9FDA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72459E5-5FD3-A7CC-8AA2-A82C4FB3BDCB}"/>
              </a:ext>
            </a:extLst>
          </p:cNvPr>
          <p:cNvSpPr>
            <a:spLocks noGrp="1"/>
          </p:cNvSpPr>
          <p:nvPr>
            <p:ph type="ctrTitle"/>
          </p:nvPr>
        </p:nvSpPr>
        <p:spPr/>
        <p:txBody>
          <a:bodyPr/>
          <a:lstStyle/>
          <a:p>
            <a:r>
              <a:rPr lang="fr-FR" dirty="0"/>
              <a:t>05</a:t>
            </a:r>
          </a:p>
        </p:txBody>
      </p:sp>
      <p:sp>
        <p:nvSpPr>
          <p:cNvPr id="3" name="Espace réservé du texte 2">
            <a:extLst>
              <a:ext uri="{FF2B5EF4-FFF2-40B4-BE49-F238E27FC236}">
                <a16:creationId xmlns:a16="http://schemas.microsoft.com/office/drawing/2014/main" id="{2B2A552C-0B13-9CD1-8833-9187EF40B903}"/>
              </a:ext>
            </a:extLst>
          </p:cNvPr>
          <p:cNvSpPr>
            <a:spLocks noGrp="1"/>
          </p:cNvSpPr>
          <p:nvPr>
            <p:ph type="body" sz="quarter" idx="10"/>
          </p:nvPr>
        </p:nvSpPr>
        <p:spPr/>
        <p:txBody>
          <a:bodyPr/>
          <a:lstStyle/>
          <a:p>
            <a:r>
              <a:rPr lang="fr-FR" dirty="0"/>
              <a:t>Synthèse</a:t>
            </a:r>
          </a:p>
        </p:txBody>
      </p:sp>
    </p:spTree>
    <p:extLst>
      <p:ext uri="{BB962C8B-B14F-4D97-AF65-F5344CB8AC3E}">
        <p14:creationId xmlns:p14="http://schemas.microsoft.com/office/powerpoint/2010/main" val="200394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D6120C8-F1DB-2988-AAA4-C73D52735BB6}"/>
              </a:ext>
            </a:extLst>
          </p:cNvPr>
          <p:cNvSpPr>
            <a:spLocks noGrp="1"/>
          </p:cNvSpPr>
          <p:nvPr>
            <p:ph type="body" sz="quarter" idx="18"/>
          </p:nvPr>
        </p:nvSpPr>
        <p:spPr/>
        <p:txBody>
          <a:bodyPr>
            <a:normAutofit lnSpcReduction="10000"/>
          </a:bodyPr>
          <a:lstStyle/>
          <a:p>
            <a:r>
              <a:rPr lang="fr-BE" dirty="0"/>
              <a:t>Messages</a:t>
            </a:r>
          </a:p>
        </p:txBody>
      </p:sp>
      <p:sp>
        <p:nvSpPr>
          <p:cNvPr id="4" name="Espace réservé du texte 3">
            <a:extLst>
              <a:ext uri="{FF2B5EF4-FFF2-40B4-BE49-F238E27FC236}">
                <a16:creationId xmlns:a16="http://schemas.microsoft.com/office/drawing/2014/main" id="{14BB6317-C46D-0B08-B380-7C6B913C8640}"/>
              </a:ext>
            </a:extLst>
          </p:cNvPr>
          <p:cNvSpPr>
            <a:spLocks noGrp="1"/>
          </p:cNvSpPr>
          <p:nvPr>
            <p:ph type="body" sz="quarter" idx="20"/>
          </p:nvPr>
        </p:nvSpPr>
        <p:spPr>
          <a:xfrm>
            <a:off x="478829" y="4315439"/>
            <a:ext cx="2662782" cy="1635418"/>
          </a:xfrm>
        </p:spPr>
        <p:txBody>
          <a:bodyPr>
            <a:normAutofit/>
          </a:bodyPr>
          <a:lstStyle/>
          <a:p>
            <a:r>
              <a:rPr lang="fr-BE" dirty="0"/>
              <a:t>implication active du client, itérations courtes et facilitation pour l’intelligence collective</a:t>
            </a:r>
          </a:p>
        </p:txBody>
      </p:sp>
      <p:sp>
        <p:nvSpPr>
          <p:cNvPr id="8" name="Espace réservé du texte 7">
            <a:extLst>
              <a:ext uri="{FF2B5EF4-FFF2-40B4-BE49-F238E27FC236}">
                <a16:creationId xmlns:a16="http://schemas.microsoft.com/office/drawing/2014/main" id="{1407FC12-F33E-2E27-EC52-75643F4AB00F}"/>
              </a:ext>
            </a:extLst>
          </p:cNvPr>
          <p:cNvSpPr>
            <a:spLocks noGrp="1"/>
          </p:cNvSpPr>
          <p:nvPr>
            <p:ph type="body" sz="quarter" idx="27"/>
          </p:nvPr>
        </p:nvSpPr>
        <p:spPr>
          <a:xfrm>
            <a:off x="3291603" y="4315439"/>
            <a:ext cx="2662782" cy="1635418"/>
          </a:xfrm>
        </p:spPr>
        <p:txBody>
          <a:bodyPr>
            <a:normAutofit/>
          </a:bodyPr>
          <a:lstStyle/>
          <a:p>
            <a:r>
              <a:rPr lang="fr-BE" dirty="0"/>
              <a:t>Chaque apprentissage est illustré par des exemples montrant l’agilité en action pour éviter les dérives et une mauvaise application </a:t>
            </a:r>
          </a:p>
        </p:txBody>
      </p:sp>
      <p:sp>
        <p:nvSpPr>
          <p:cNvPr id="9" name="Espace réservé du texte 8">
            <a:extLst>
              <a:ext uri="{FF2B5EF4-FFF2-40B4-BE49-F238E27FC236}">
                <a16:creationId xmlns:a16="http://schemas.microsoft.com/office/drawing/2014/main" id="{D1430FA4-B2D8-8A77-03C1-21C1E06B3C8A}"/>
              </a:ext>
            </a:extLst>
          </p:cNvPr>
          <p:cNvSpPr>
            <a:spLocks noGrp="1"/>
          </p:cNvSpPr>
          <p:nvPr>
            <p:ph type="body" sz="quarter" idx="28"/>
          </p:nvPr>
        </p:nvSpPr>
        <p:spPr>
          <a:xfrm>
            <a:off x="6144134" y="4315439"/>
            <a:ext cx="2662782" cy="1635418"/>
          </a:xfrm>
        </p:spPr>
        <p:txBody>
          <a:bodyPr>
            <a:normAutofit/>
          </a:bodyPr>
          <a:lstStyle/>
          <a:p>
            <a:r>
              <a:rPr lang="fr-BE" dirty="0"/>
              <a:t>Éviter le jargon excessif pour rendre les concepts agiles accessibles aux débutants comme aux praticiens confirmés</a:t>
            </a:r>
          </a:p>
        </p:txBody>
      </p:sp>
      <p:sp>
        <p:nvSpPr>
          <p:cNvPr id="10" name="Espace réservé du texte 9">
            <a:extLst>
              <a:ext uri="{FF2B5EF4-FFF2-40B4-BE49-F238E27FC236}">
                <a16:creationId xmlns:a16="http://schemas.microsoft.com/office/drawing/2014/main" id="{2D113AF0-F0A6-96E1-4DAA-C3B6CD1B0200}"/>
              </a:ext>
            </a:extLst>
          </p:cNvPr>
          <p:cNvSpPr>
            <a:spLocks noGrp="1"/>
          </p:cNvSpPr>
          <p:nvPr>
            <p:ph type="body" sz="quarter" idx="29"/>
          </p:nvPr>
        </p:nvSpPr>
        <p:spPr>
          <a:xfrm>
            <a:off x="8966847" y="4315439"/>
            <a:ext cx="2662782" cy="1635418"/>
          </a:xfrm>
        </p:spPr>
        <p:txBody>
          <a:bodyPr>
            <a:normAutofit/>
          </a:bodyPr>
          <a:lstStyle/>
          <a:p>
            <a:r>
              <a:rPr lang="fr-BE" dirty="0"/>
              <a:t>Le partage valorise les rencontres, les perspectives renouvelées et l’ancrage dans un collectif apprenant et stimulant la remise en question</a:t>
            </a:r>
          </a:p>
          <a:p>
            <a:endParaRPr lang="fr-BE" dirty="0"/>
          </a:p>
        </p:txBody>
      </p:sp>
      <p:sp>
        <p:nvSpPr>
          <p:cNvPr id="11" name="Espace réservé du texte 10">
            <a:extLst>
              <a:ext uri="{FF2B5EF4-FFF2-40B4-BE49-F238E27FC236}">
                <a16:creationId xmlns:a16="http://schemas.microsoft.com/office/drawing/2014/main" id="{26E66BD3-776F-D96D-AA0A-2C00ABFC2A83}"/>
              </a:ext>
            </a:extLst>
          </p:cNvPr>
          <p:cNvSpPr>
            <a:spLocks noGrp="1"/>
          </p:cNvSpPr>
          <p:nvPr>
            <p:ph type="body" sz="quarter" idx="30"/>
          </p:nvPr>
        </p:nvSpPr>
        <p:spPr/>
        <p:txBody>
          <a:bodyPr>
            <a:normAutofit lnSpcReduction="10000"/>
          </a:bodyPr>
          <a:lstStyle/>
          <a:p>
            <a:r>
              <a:rPr lang="fr-BE" dirty="0"/>
              <a:t>Exemples</a:t>
            </a:r>
          </a:p>
        </p:txBody>
      </p:sp>
      <p:sp>
        <p:nvSpPr>
          <p:cNvPr id="12" name="Espace réservé du texte 11">
            <a:extLst>
              <a:ext uri="{FF2B5EF4-FFF2-40B4-BE49-F238E27FC236}">
                <a16:creationId xmlns:a16="http://schemas.microsoft.com/office/drawing/2014/main" id="{5FEB42D3-AADB-F099-2A2E-6C00553348B7}"/>
              </a:ext>
            </a:extLst>
          </p:cNvPr>
          <p:cNvSpPr>
            <a:spLocks noGrp="1"/>
          </p:cNvSpPr>
          <p:nvPr>
            <p:ph type="body" sz="quarter" idx="31"/>
          </p:nvPr>
        </p:nvSpPr>
        <p:spPr/>
        <p:txBody>
          <a:bodyPr>
            <a:normAutofit lnSpcReduction="10000"/>
          </a:bodyPr>
          <a:lstStyle/>
          <a:p>
            <a:r>
              <a:rPr lang="fr-BE" dirty="0"/>
              <a:t>Axes clés</a:t>
            </a:r>
          </a:p>
        </p:txBody>
      </p:sp>
      <p:sp>
        <p:nvSpPr>
          <p:cNvPr id="13" name="Espace réservé du texte 12">
            <a:extLst>
              <a:ext uri="{FF2B5EF4-FFF2-40B4-BE49-F238E27FC236}">
                <a16:creationId xmlns:a16="http://schemas.microsoft.com/office/drawing/2014/main" id="{893DA9FB-ED72-BE42-C145-15253F548BF3}"/>
              </a:ext>
            </a:extLst>
          </p:cNvPr>
          <p:cNvSpPr>
            <a:spLocks noGrp="1"/>
          </p:cNvSpPr>
          <p:nvPr>
            <p:ph type="body" sz="quarter" idx="32"/>
          </p:nvPr>
        </p:nvSpPr>
        <p:spPr/>
        <p:txBody>
          <a:bodyPr>
            <a:normAutofit lnSpcReduction="10000"/>
          </a:bodyPr>
          <a:lstStyle/>
          <a:p>
            <a:r>
              <a:rPr lang="fr-BE" dirty="0"/>
              <a:t>Valeur</a:t>
            </a:r>
          </a:p>
        </p:txBody>
      </p:sp>
      <p:sp>
        <p:nvSpPr>
          <p:cNvPr id="14" name="Sous-titre 13">
            <a:extLst>
              <a:ext uri="{FF2B5EF4-FFF2-40B4-BE49-F238E27FC236}">
                <a16:creationId xmlns:a16="http://schemas.microsoft.com/office/drawing/2014/main" id="{1D760AB0-B3C8-6D93-72D9-F5DF1235D429}"/>
              </a:ext>
            </a:extLst>
          </p:cNvPr>
          <p:cNvSpPr>
            <a:spLocks noGrp="1"/>
          </p:cNvSpPr>
          <p:nvPr>
            <p:ph type="subTitle" idx="1"/>
          </p:nvPr>
        </p:nvSpPr>
        <p:spPr/>
        <p:txBody>
          <a:bodyPr/>
          <a:lstStyle/>
          <a:p>
            <a:r>
              <a:rPr lang="fr-BE" dirty="0"/>
              <a:t>Synthèse</a:t>
            </a:r>
          </a:p>
        </p:txBody>
      </p:sp>
      <p:sp>
        <p:nvSpPr>
          <p:cNvPr id="15" name="Espace réservé du numéro de diapositive 14">
            <a:extLst>
              <a:ext uri="{FF2B5EF4-FFF2-40B4-BE49-F238E27FC236}">
                <a16:creationId xmlns:a16="http://schemas.microsoft.com/office/drawing/2014/main" id="{7534D30C-A62C-B4E5-7778-BE159B117245}"/>
              </a:ext>
            </a:extLst>
          </p:cNvPr>
          <p:cNvSpPr>
            <a:spLocks noGrp="1"/>
          </p:cNvSpPr>
          <p:nvPr>
            <p:ph type="sldNum" sz="quarter" idx="12"/>
          </p:nvPr>
        </p:nvSpPr>
        <p:spPr/>
        <p:txBody>
          <a:bodyPr/>
          <a:lstStyle/>
          <a:p>
            <a:fld id="{B470F478-1934-8E47-8658-775058315B69}" type="slidenum">
              <a:rPr lang="fr-FR" smtClean="0"/>
              <a:pPr/>
              <a:t>19</a:t>
            </a:fld>
            <a:endParaRPr lang="fr-FR" dirty="0">
              <a:solidFill>
                <a:schemeClr val="bg1"/>
              </a:solidFill>
            </a:endParaRPr>
          </a:p>
        </p:txBody>
      </p:sp>
      <p:sp>
        <p:nvSpPr>
          <p:cNvPr id="16" name="Titre 15">
            <a:extLst>
              <a:ext uri="{FF2B5EF4-FFF2-40B4-BE49-F238E27FC236}">
                <a16:creationId xmlns:a16="http://schemas.microsoft.com/office/drawing/2014/main" id="{A6D7F5C4-6308-F162-386A-33EA44FAB915}"/>
              </a:ext>
            </a:extLst>
          </p:cNvPr>
          <p:cNvSpPr>
            <a:spLocks noGrp="1"/>
          </p:cNvSpPr>
          <p:nvPr>
            <p:ph type="ctrTitle"/>
          </p:nvPr>
        </p:nvSpPr>
        <p:spPr/>
        <p:txBody>
          <a:bodyPr>
            <a:normAutofit fontScale="90000"/>
          </a:bodyPr>
          <a:lstStyle/>
          <a:p>
            <a:r>
              <a:rPr lang="fr-BE" dirty="0"/>
              <a:t>Les savoirs transmis</a:t>
            </a:r>
          </a:p>
        </p:txBody>
      </p:sp>
      <p:pic>
        <p:nvPicPr>
          <p:cNvPr id="17" name="Image 16">
            <a:extLst>
              <a:ext uri="{FF2B5EF4-FFF2-40B4-BE49-F238E27FC236}">
                <a16:creationId xmlns:a16="http://schemas.microsoft.com/office/drawing/2014/main" id="{5F7A053D-C966-1210-01EF-6D69496D5C01}"/>
              </a:ext>
            </a:extLst>
          </p:cNvPr>
          <p:cNvPicPr>
            <a:picLocks noChangeAspect="1"/>
          </p:cNvPicPr>
          <p:nvPr/>
        </p:nvPicPr>
        <p:blipFill>
          <a:blip r:embed="rId2"/>
          <a:stretch>
            <a:fillRect/>
          </a:stretch>
        </p:blipFill>
        <p:spPr>
          <a:xfrm>
            <a:off x="1473670" y="2192323"/>
            <a:ext cx="673100" cy="673100"/>
          </a:xfrm>
          <a:prstGeom prst="rect">
            <a:avLst/>
          </a:prstGeom>
        </p:spPr>
      </p:pic>
      <p:pic>
        <p:nvPicPr>
          <p:cNvPr id="18" name="Graphique 17">
            <a:extLst>
              <a:ext uri="{FF2B5EF4-FFF2-40B4-BE49-F238E27FC236}">
                <a16:creationId xmlns:a16="http://schemas.microsoft.com/office/drawing/2014/main" id="{20B0F439-1EBA-CFE6-66D5-0C7011BCA60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86444" y="2192323"/>
            <a:ext cx="673100" cy="673100"/>
          </a:xfrm>
          <a:prstGeom prst="rect">
            <a:avLst/>
          </a:prstGeom>
        </p:spPr>
      </p:pic>
      <p:pic>
        <p:nvPicPr>
          <p:cNvPr id="20" name="Image 19">
            <a:extLst>
              <a:ext uri="{FF2B5EF4-FFF2-40B4-BE49-F238E27FC236}">
                <a16:creationId xmlns:a16="http://schemas.microsoft.com/office/drawing/2014/main" id="{60142F4A-3901-3F89-AC86-75770AB17EB2}"/>
              </a:ext>
            </a:extLst>
          </p:cNvPr>
          <p:cNvPicPr>
            <a:picLocks noChangeAspect="1"/>
          </p:cNvPicPr>
          <p:nvPr/>
        </p:nvPicPr>
        <p:blipFill>
          <a:blip r:embed="rId4"/>
          <a:stretch>
            <a:fillRect/>
          </a:stretch>
        </p:blipFill>
        <p:spPr>
          <a:xfrm>
            <a:off x="9938933" y="2300273"/>
            <a:ext cx="711200" cy="457200"/>
          </a:xfrm>
          <a:prstGeom prst="rect">
            <a:avLst/>
          </a:prstGeom>
        </p:spPr>
      </p:pic>
      <p:pic>
        <p:nvPicPr>
          <p:cNvPr id="2" name="Espace réservé pour une image  61">
            <a:extLst>
              <a:ext uri="{FF2B5EF4-FFF2-40B4-BE49-F238E27FC236}">
                <a16:creationId xmlns:a16="http://schemas.microsoft.com/office/drawing/2014/main" id="{4BB5F1ED-06F3-696B-2C94-5EE0C17FB182}"/>
              </a:ext>
            </a:extLst>
          </p:cNvPr>
          <p:cNvPicPr>
            <a:picLocks noChangeAspect="1"/>
          </p:cNvPicPr>
          <p:nvPr/>
        </p:nvPicPr>
        <p:blipFill>
          <a:blip>
            <a:extLst>
              <a:ext uri="{96DAC541-7B7A-43D3-8B79-37D633B846F1}">
                <asvg:svgBlip xmlns:asvg="http://schemas.microsoft.com/office/drawing/2016/SVG/main" r:embed="rId5"/>
              </a:ext>
            </a:extLst>
          </a:blip>
          <a:srcRect l="102" r="102"/>
          <a:stretch>
            <a:fillRect/>
          </a:stretch>
        </p:blipFill>
        <p:spPr>
          <a:xfrm>
            <a:off x="7006992" y="2108820"/>
            <a:ext cx="1020844" cy="1022931"/>
          </a:xfrm>
          <a:prstGeom prst="rect">
            <a:avLst/>
          </a:prstGeom>
        </p:spPr>
      </p:pic>
    </p:spTree>
    <p:extLst>
      <p:ext uri="{BB962C8B-B14F-4D97-AF65-F5344CB8AC3E}">
        <p14:creationId xmlns:p14="http://schemas.microsoft.com/office/powerpoint/2010/main" val="158957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991490-131E-DDC0-1519-A4C75ACE0A80}"/>
              </a:ext>
            </a:extLst>
          </p:cNvPr>
          <p:cNvSpPr>
            <a:spLocks noGrp="1"/>
          </p:cNvSpPr>
          <p:nvPr>
            <p:ph type="ctrTitle"/>
          </p:nvPr>
        </p:nvSpPr>
        <p:spPr/>
        <p:txBody>
          <a:bodyPr/>
          <a:lstStyle/>
          <a:p>
            <a:r>
              <a:rPr lang="fr-FR" dirty="0"/>
              <a:t>L’agilité appliquée au quotidien</a:t>
            </a:r>
          </a:p>
        </p:txBody>
      </p:sp>
      <p:pic>
        <p:nvPicPr>
          <p:cNvPr id="6" name="Espace réservé du contenu 5">
            <a:extLst>
              <a:ext uri="{FF2B5EF4-FFF2-40B4-BE49-F238E27FC236}">
                <a16:creationId xmlns:a16="http://schemas.microsoft.com/office/drawing/2014/main" id="{FAFDDF0C-E961-AA50-B6FE-29399463FDB7}"/>
              </a:ext>
            </a:extLst>
          </p:cNvPr>
          <p:cNvPicPr>
            <a:picLocks noGrp="1" noChangeAspect="1"/>
          </p:cNvPicPr>
          <p:nvPr>
            <p:ph sz="quarter" idx="11"/>
          </p:nvPr>
        </p:nvPicPr>
        <p:blipFill>
          <a:blip r:embed="rId2"/>
          <a:srcRect l="42140" r="7736"/>
          <a:stretch>
            <a:fillRect/>
          </a:stretch>
        </p:blipFill>
        <p:spPr>
          <a:xfrm>
            <a:off x="6411913" y="1"/>
            <a:ext cx="5780087" cy="6858000"/>
          </a:xfrm>
          <a:prstGeom prst="rect">
            <a:avLst/>
          </a:prstGeom>
        </p:spPr>
      </p:pic>
      <p:sp>
        <p:nvSpPr>
          <p:cNvPr id="4" name="Espace réservé de la date 3">
            <a:extLst>
              <a:ext uri="{FF2B5EF4-FFF2-40B4-BE49-F238E27FC236}">
                <a16:creationId xmlns:a16="http://schemas.microsoft.com/office/drawing/2014/main" id="{80ABABEC-62B2-F714-26AE-C0F3FC47FB85}"/>
              </a:ext>
            </a:extLst>
          </p:cNvPr>
          <p:cNvSpPr>
            <a:spLocks noGrp="1"/>
          </p:cNvSpPr>
          <p:nvPr>
            <p:ph type="dt" sz="half" idx="10"/>
          </p:nvPr>
        </p:nvSpPr>
        <p:spPr/>
        <p:txBody>
          <a:bodyPr/>
          <a:lstStyle/>
          <a:p>
            <a:r>
              <a:rPr lang="fr-FR" dirty="0"/>
              <a:t>22/05/2026</a:t>
            </a:r>
          </a:p>
        </p:txBody>
      </p:sp>
    </p:spTree>
    <p:extLst>
      <p:ext uri="{BB962C8B-B14F-4D97-AF65-F5344CB8AC3E}">
        <p14:creationId xmlns:p14="http://schemas.microsoft.com/office/powerpoint/2010/main" val="2635673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124D-0681-6BB6-DEC8-C0CE401D99C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B4C215-09AB-C923-1B9D-3817C4A96731}"/>
              </a:ext>
            </a:extLst>
          </p:cNvPr>
          <p:cNvSpPr>
            <a:spLocks noGrp="1"/>
          </p:cNvSpPr>
          <p:nvPr>
            <p:ph type="ctrTitle"/>
          </p:nvPr>
        </p:nvSpPr>
        <p:spPr/>
        <p:txBody>
          <a:bodyPr>
            <a:normAutofit fontScale="90000"/>
          </a:bodyPr>
          <a:lstStyle/>
          <a:p>
            <a:r>
              <a:rPr lang="fr-BE" dirty="0"/>
              <a:t>Les outils utilisés</a:t>
            </a:r>
          </a:p>
        </p:txBody>
      </p:sp>
      <p:sp>
        <p:nvSpPr>
          <p:cNvPr id="3" name="Sous-titre 2">
            <a:extLst>
              <a:ext uri="{FF2B5EF4-FFF2-40B4-BE49-F238E27FC236}">
                <a16:creationId xmlns:a16="http://schemas.microsoft.com/office/drawing/2014/main" id="{CD362A48-8BF7-AFA3-A035-BBA2CA4BCAA7}"/>
              </a:ext>
            </a:extLst>
          </p:cNvPr>
          <p:cNvSpPr>
            <a:spLocks noGrp="1"/>
          </p:cNvSpPr>
          <p:nvPr>
            <p:ph type="subTitle" idx="1"/>
          </p:nvPr>
        </p:nvSpPr>
        <p:spPr/>
        <p:txBody>
          <a:bodyPr/>
          <a:lstStyle/>
          <a:p>
            <a:r>
              <a:rPr lang="fr-BE" dirty="0"/>
              <a:t>Synthèse</a:t>
            </a:r>
          </a:p>
        </p:txBody>
      </p:sp>
      <p:sp>
        <p:nvSpPr>
          <p:cNvPr id="4" name="Espace réservé du numéro de diapositive 3">
            <a:extLst>
              <a:ext uri="{FF2B5EF4-FFF2-40B4-BE49-F238E27FC236}">
                <a16:creationId xmlns:a16="http://schemas.microsoft.com/office/drawing/2014/main" id="{0D5CDA0C-3BEF-B723-4C1E-AF4B6D9FB089}"/>
              </a:ext>
            </a:extLst>
          </p:cNvPr>
          <p:cNvSpPr>
            <a:spLocks noGrp="1"/>
          </p:cNvSpPr>
          <p:nvPr>
            <p:ph type="sldNum" sz="quarter" idx="12"/>
          </p:nvPr>
        </p:nvSpPr>
        <p:spPr/>
        <p:txBody>
          <a:bodyPr/>
          <a:lstStyle/>
          <a:p>
            <a:fld id="{B470F478-1934-8E47-8658-775058315B69}" type="slidenum">
              <a:rPr lang="fr-FR" smtClean="0"/>
              <a:pPr/>
              <a:t>20</a:t>
            </a:fld>
            <a:endParaRPr lang="fr-FR" sz="1100" dirty="0"/>
          </a:p>
        </p:txBody>
      </p:sp>
      <p:sp>
        <p:nvSpPr>
          <p:cNvPr id="8" name="Espace réservé du texte 7">
            <a:extLst>
              <a:ext uri="{FF2B5EF4-FFF2-40B4-BE49-F238E27FC236}">
                <a16:creationId xmlns:a16="http://schemas.microsoft.com/office/drawing/2014/main" id="{15EE506A-5DF9-E386-C450-5EE4066C7044}"/>
              </a:ext>
            </a:extLst>
          </p:cNvPr>
          <p:cNvSpPr>
            <a:spLocks noGrp="1"/>
          </p:cNvSpPr>
          <p:nvPr>
            <p:ph type="body" sz="quarter" idx="18"/>
          </p:nvPr>
        </p:nvSpPr>
        <p:spPr/>
        <p:txBody>
          <a:bodyPr>
            <a:normAutofit lnSpcReduction="10000"/>
          </a:bodyPr>
          <a:lstStyle/>
          <a:p>
            <a:r>
              <a:rPr lang="fr-BE" dirty="0"/>
              <a:t>Rituels</a:t>
            </a:r>
          </a:p>
        </p:txBody>
      </p:sp>
      <p:sp>
        <p:nvSpPr>
          <p:cNvPr id="9" name="Espace réservé du texte 8">
            <a:extLst>
              <a:ext uri="{FF2B5EF4-FFF2-40B4-BE49-F238E27FC236}">
                <a16:creationId xmlns:a16="http://schemas.microsoft.com/office/drawing/2014/main" id="{BEBAF42C-C08B-F2CE-C2BB-ABD32BA074FC}"/>
              </a:ext>
            </a:extLst>
          </p:cNvPr>
          <p:cNvSpPr>
            <a:spLocks noGrp="1"/>
          </p:cNvSpPr>
          <p:nvPr>
            <p:ph type="body" sz="quarter" idx="20"/>
          </p:nvPr>
        </p:nvSpPr>
        <p:spPr>
          <a:xfrm>
            <a:off x="439072" y="4085560"/>
            <a:ext cx="2662782" cy="941521"/>
          </a:xfrm>
        </p:spPr>
        <p:txBody>
          <a:bodyPr/>
          <a:lstStyle/>
          <a:p>
            <a:r>
              <a:rPr lang="fr-BE" dirty="0"/>
              <a:t>Pour créer de l'émulation dans la recherche de solutions </a:t>
            </a:r>
          </a:p>
        </p:txBody>
      </p:sp>
      <p:sp>
        <p:nvSpPr>
          <p:cNvPr id="10" name="Espace réservé du texte 9">
            <a:extLst>
              <a:ext uri="{FF2B5EF4-FFF2-40B4-BE49-F238E27FC236}">
                <a16:creationId xmlns:a16="http://schemas.microsoft.com/office/drawing/2014/main" id="{7E491AA5-C64E-82E2-40F8-442543180C4C}"/>
              </a:ext>
            </a:extLst>
          </p:cNvPr>
          <p:cNvSpPr>
            <a:spLocks noGrp="1"/>
          </p:cNvSpPr>
          <p:nvPr>
            <p:ph type="body" sz="quarter" idx="27"/>
          </p:nvPr>
        </p:nvSpPr>
        <p:spPr>
          <a:xfrm>
            <a:off x="3291603" y="4085560"/>
            <a:ext cx="2662782" cy="941521"/>
          </a:xfrm>
        </p:spPr>
        <p:txBody>
          <a:bodyPr/>
          <a:lstStyle/>
          <a:p>
            <a:r>
              <a:rPr lang="fr-BE" dirty="0"/>
              <a:t>Pour être équipée agilement, quelque soit l’environnement</a:t>
            </a:r>
          </a:p>
        </p:txBody>
      </p:sp>
      <p:sp>
        <p:nvSpPr>
          <p:cNvPr id="11" name="Espace réservé du texte 10">
            <a:extLst>
              <a:ext uri="{FF2B5EF4-FFF2-40B4-BE49-F238E27FC236}">
                <a16:creationId xmlns:a16="http://schemas.microsoft.com/office/drawing/2014/main" id="{1F93F9A2-3067-76C5-02FD-E92377804AE3}"/>
              </a:ext>
            </a:extLst>
          </p:cNvPr>
          <p:cNvSpPr>
            <a:spLocks noGrp="1"/>
          </p:cNvSpPr>
          <p:nvPr>
            <p:ph type="body" sz="quarter" idx="28"/>
          </p:nvPr>
        </p:nvSpPr>
        <p:spPr>
          <a:xfrm>
            <a:off x="6144134" y="4085560"/>
            <a:ext cx="2662782" cy="1270211"/>
          </a:xfrm>
        </p:spPr>
        <p:txBody>
          <a:bodyPr>
            <a:normAutofit/>
          </a:bodyPr>
          <a:lstStyle/>
          <a:p>
            <a:r>
              <a:rPr lang="fr-BE" dirty="0"/>
              <a:t>Pour éviter l’isolement et le manque d’appartenance, d’identité - </a:t>
            </a:r>
            <a:r>
              <a:rPr lang="fr-BE"/>
              <a:t>stand-up meetings</a:t>
            </a:r>
            <a:endParaRPr lang="fr-BE" dirty="0"/>
          </a:p>
        </p:txBody>
      </p:sp>
      <p:sp>
        <p:nvSpPr>
          <p:cNvPr id="12" name="Espace réservé du texte 11">
            <a:extLst>
              <a:ext uri="{FF2B5EF4-FFF2-40B4-BE49-F238E27FC236}">
                <a16:creationId xmlns:a16="http://schemas.microsoft.com/office/drawing/2014/main" id="{2D02C4E5-4D9E-C023-3B61-FA8053AE1721}"/>
              </a:ext>
            </a:extLst>
          </p:cNvPr>
          <p:cNvSpPr>
            <a:spLocks noGrp="1"/>
          </p:cNvSpPr>
          <p:nvPr>
            <p:ph type="body" sz="quarter" idx="29"/>
          </p:nvPr>
        </p:nvSpPr>
        <p:spPr>
          <a:xfrm>
            <a:off x="8966847" y="4085560"/>
            <a:ext cx="2662782" cy="941521"/>
          </a:xfrm>
        </p:spPr>
        <p:txBody>
          <a:bodyPr/>
          <a:lstStyle/>
          <a:p>
            <a:r>
              <a:rPr lang="fr-BE" dirty="0"/>
              <a:t>Pour créer un espace SAFE où tout est permis si les règles sont respectées</a:t>
            </a:r>
          </a:p>
        </p:txBody>
      </p:sp>
      <p:sp>
        <p:nvSpPr>
          <p:cNvPr id="13" name="Espace réservé du texte 12">
            <a:extLst>
              <a:ext uri="{FF2B5EF4-FFF2-40B4-BE49-F238E27FC236}">
                <a16:creationId xmlns:a16="http://schemas.microsoft.com/office/drawing/2014/main" id="{8A5A1344-55FD-8626-C1B5-8EBCEA370D0E}"/>
              </a:ext>
            </a:extLst>
          </p:cNvPr>
          <p:cNvSpPr>
            <a:spLocks noGrp="1"/>
          </p:cNvSpPr>
          <p:nvPr>
            <p:ph type="body" sz="quarter" idx="30"/>
          </p:nvPr>
        </p:nvSpPr>
        <p:spPr/>
        <p:txBody>
          <a:bodyPr>
            <a:normAutofit lnSpcReduction="10000"/>
          </a:bodyPr>
          <a:lstStyle/>
          <a:p>
            <a:r>
              <a:rPr lang="fr-BE" dirty="0"/>
              <a:t>Mallette</a:t>
            </a:r>
          </a:p>
        </p:txBody>
      </p:sp>
      <p:sp>
        <p:nvSpPr>
          <p:cNvPr id="14" name="Espace réservé du texte 13">
            <a:extLst>
              <a:ext uri="{FF2B5EF4-FFF2-40B4-BE49-F238E27FC236}">
                <a16:creationId xmlns:a16="http://schemas.microsoft.com/office/drawing/2014/main" id="{630C2DD1-58B9-FE42-F790-4479495ECF56}"/>
              </a:ext>
            </a:extLst>
          </p:cNvPr>
          <p:cNvSpPr>
            <a:spLocks noGrp="1"/>
          </p:cNvSpPr>
          <p:nvPr>
            <p:ph type="body" sz="quarter" idx="32"/>
          </p:nvPr>
        </p:nvSpPr>
        <p:spPr/>
        <p:txBody>
          <a:bodyPr>
            <a:normAutofit fontScale="92500"/>
          </a:bodyPr>
          <a:lstStyle/>
          <a:p>
            <a:r>
              <a:rPr lang="fr-BE" dirty="0"/>
              <a:t>Ice breaker</a:t>
            </a:r>
          </a:p>
        </p:txBody>
      </p:sp>
      <p:sp>
        <p:nvSpPr>
          <p:cNvPr id="15" name="Espace réservé du texte 14">
            <a:extLst>
              <a:ext uri="{FF2B5EF4-FFF2-40B4-BE49-F238E27FC236}">
                <a16:creationId xmlns:a16="http://schemas.microsoft.com/office/drawing/2014/main" id="{771E8B1F-A450-1318-C725-A4BC0E39C06A}"/>
              </a:ext>
            </a:extLst>
          </p:cNvPr>
          <p:cNvSpPr>
            <a:spLocks noGrp="1"/>
          </p:cNvSpPr>
          <p:nvPr>
            <p:ph type="body" sz="quarter" idx="31"/>
          </p:nvPr>
        </p:nvSpPr>
        <p:spPr/>
        <p:txBody>
          <a:bodyPr>
            <a:normAutofit fontScale="92500"/>
          </a:bodyPr>
          <a:lstStyle/>
          <a:p>
            <a:r>
              <a:rPr lang="fr-BE" dirty="0"/>
              <a:t>Speed boat</a:t>
            </a:r>
          </a:p>
        </p:txBody>
      </p:sp>
      <p:pic>
        <p:nvPicPr>
          <p:cNvPr id="18" name="Espace réservé pour une image  17" descr="An illustration depicting a simple sailboat gliding across a wavy, sunlit ocean with a sun and clouds in the sky.&#10;&#10;Le contenu généré par l’IA peut être incorrect.">
            <a:extLst>
              <a:ext uri="{FF2B5EF4-FFF2-40B4-BE49-F238E27FC236}">
                <a16:creationId xmlns:a16="http://schemas.microsoft.com/office/drawing/2014/main" id="{43104F59-A5EE-A4FA-09FF-0113C6AC5CDB}"/>
              </a:ext>
            </a:extLst>
          </p:cNvPr>
          <p:cNvPicPr>
            <a:picLocks noGrp="1" noChangeAspect="1"/>
          </p:cNvPicPr>
          <p:nvPr>
            <p:ph type="pic" sz="quarter" idx="33"/>
          </p:nvPr>
        </p:nvPicPr>
        <p:blipFill>
          <a:blip r:embed="rId2"/>
          <a:srcRect l="18819" r="18819"/>
          <a:stretch/>
        </p:blipFill>
        <p:spPr>
          <a:xfrm>
            <a:off x="1045029" y="1380707"/>
            <a:ext cx="1872858" cy="1872858"/>
          </a:xfrm>
          <a:prstGeom prst="rect">
            <a:avLst/>
          </a:prstGeom>
        </p:spPr>
      </p:pic>
      <p:pic>
        <p:nvPicPr>
          <p:cNvPr id="20" name="Image 19" descr="The image depicts a well-organized black backpack with a large open compartment, inside it is a stack of colorful markers, and various office supplies neatly arranged.&#10;&#10;Le contenu généré par l’IA peut être incorrect.">
            <a:extLst>
              <a:ext uri="{FF2B5EF4-FFF2-40B4-BE49-F238E27FC236}">
                <a16:creationId xmlns:a16="http://schemas.microsoft.com/office/drawing/2014/main" id="{50A6BF7F-FA19-6818-4947-1E80FB8EB36D}"/>
              </a:ext>
            </a:extLst>
          </p:cNvPr>
          <p:cNvPicPr>
            <a:picLocks noChangeAspect="1"/>
          </p:cNvPicPr>
          <p:nvPr/>
        </p:nvPicPr>
        <p:blipFill>
          <a:blip r:embed="rId3"/>
          <a:stretch>
            <a:fillRect/>
          </a:stretch>
        </p:blipFill>
        <p:spPr>
          <a:xfrm>
            <a:off x="3657600" y="1380706"/>
            <a:ext cx="2112817" cy="1632402"/>
          </a:xfrm>
          <a:prstGeom prst="rect">
            <a:avLst/>
          </a:prstGeom>
        </p:spPr>
      </p:pic>
      <p:pic>
        <p:nvPicPr>
          <p:cNvPr id="38" name="Image 37" descr="The image depicts a conference setting with multiple people in a meeting, some with laptops, and the text emphasizes simplifying IT solutions.&#10;&#10;Le contenu généré par l’IA peut être incorrect.">
            <a:extLst>
              <a:ext uri="{FF2B5EF4-FFF2-40B4-BE49-F238E27FC236}">
                <a16:creationId xmlns:a16="http://schemas.microsoft.com/office/drawing/2014/main" id="{FC95DC8B-B821-B007-38E3-8ABD20401C15}"/>
              </a:ext>
            </a:extLst>
          </p:cNvPr>
          <p:cNvPicPr>
            <a:picLocks noChangeAspect="1"/>
          </p:cNvPicPr>
          <p:nvPr/>
        </p:nvPicPr>
        <p:blipFill>
          <a:blip r:embed="rId4"/>
          <a:stretch>
            <a:fillRect/>
          </a:stretch>
        </p:blipFill>
        <p:spPr>
          <a:xfrm>
            <a:off x="6421585" y="1640338"/>
            <a:ext cx="2500846" cy="1183280"/>
          </a:xfrm>
          <a:prstGeom prst="rect">
            <a:avLst/>
          </a:prstGeom>
        </p:spPr>
      </p:pic>
      <p:pic>
        <p:nvPicPr>
          <p:cNvPr id="40" name="Image 39" descr="The image shows a stack of books and a pair of red and white socks, with various French words and phrases printed on them, suggesting a collection related to concepts of law and ethics.&#10;&#10;Le contenu généré par l’IA peut être incorrect.">
            <a:extLst>
              <a:ext uri="{FF2B5EF4-FFF2-40B4-BE49-F238E27FC236}">
                <a16:creationId xmlns:a16="http://schemas.microsoft.com/office/drawing/2014/main" id="{38669BEF-4A2B-47DE-34DD-A63B9B62DFB2}"/>
              </a:ext>
            </a:extLst>
          </p:cNvPr>
          <p:cNvPicPr>
            <a:picLocks noChangeAspect="1"/>
          </p:cNvPicPr>
          <p:nvPr/>
        </p:nvPicPr>
        <p:blipFill>
          <a:blip r:embed="rId5"/>
          <a:stretch>
            <a:fillRect/>
          </a:stretch>
        </p:blipFill>
        <p:spPr>
          <a:xfrm>
            <a:off x="9520666" y="1640338"/>
            <a:ext cx="1685546" cy="1269117"/>
          </a:xfrm>
          <a:prstGeom prst="rect">
            <a:avLst/>
          </a:prstGeom>
        </p:spPr>
      </p:pic>
    </p:spTree>
    <p:extLst>
      <p:ext uri="{BB962C8B-B14F-4D97-AF65-F5344CB8AC3E}">
        <p14:creationId xmlns:p14="http://schemas.microsoft.com/office/powerpoint/2010/main" val="73013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36F465-1DC6-2A97-6F10-97852C571582}"/>
              </a:ext>
            </a:extLst>
          </p:cNvPr>
          <p:cNvSpPr>
            <a:spLocks noGrp="1"/>
          </p:cNvSpPr>
          <p:nvPr>
            <p:ph type="ctrTitle"/>
          </p:nvPr>
        </p:nvSpPr>
        <p:spPr/>
        <p:txBody>
          <a:bodyPr>
            <a:normAutofit fontScale="90000"/>
          </a:bodyPr>
          <a:lstStyle/>
          <a:p>
            <a:r>
              <a:rPr lang="fr-BE" dirty="0"/>
              <a:t>Les outils utilisés</a:t>
            </a:r>
          </a:p>
        </p:txBody>
      </p:sp>
      <p:sp>
        <p:nvSpPr>
          <p:cNvPr id="3" name="Sous-titre 2">
            <a:extLst>
              <a:ext uri="{FF2B5EF4-FFF2-40B4-BE49-F238E27FC236}">
                <a16:creationId xmlns:a16="http://schemas.microsoft.com/office/drawing/2014/main" id="{B4EF45E9-BB24-DCA4-26C1-F226560E2D82}"/>
              </a:ext>
            </a:extLst>
          </p:cNvPr>
          <p:cNvSpPr>
            <a:spLocks noGrp="1"/>
          </p:cNvSpPr>
          <p:nvPr>
            <p:ph type="subTitle" idx="1"/>
          </p:nvPr>
        </p:nvSpPr>
        <p:spPr/>
        <p:txBody>
          <a:bodyPr/>
          <a:lstStyle/>
          <a:p>
            <a:r>
              <a:rPr lang="fr-BE" dirty="0"/>
              <a:t>Synthèse</a:t>
            </a:r>
          </a:p>
        </p:txBody>
      </p:sp>
      <p:sp>
        <p:nvSpPr>
          <p:cNvPr id="4" name="Espace réservé du numéro de diapositive 3">
            <a:extLst>
              <a:ext uri="{FF2B5EF4-FFF2-40B4-BE49-F238E27FC236}">
                <a16:creationId xmlns:a16="http://schemas.microsoft.com/office/drawing/2014/main" id="{FA3691CD-8DB0-62AF-6E57-B14680C3A9B9}"/>
              </a:ext>
            </a:extLst>
          </p:cNvPr>
          <p:cNvSpPr>
            <a:spLocks noGrp="1"/>
          </p:cNvSpPr>
          <p:nvPr>
            <p:ph type="sldNum" sz="quarter" idx="12"/>
          </p:nvPr>
        </p:nvSpPr>
        <p:spPr/>
        <p:txBody>
          <a:bodyPr/>
          <a:lstStyle/>
          <a:p>
            <a:fld id="{B470F478-1934-8E47-8658-775058315B69}" type="slidenum">
              <a:rPr lang="fr-FR" smtClean="0"/>
              <a:pPr/>
              <a:t>21</a:t>
            </a:fld>
            <a:endParaRPr lang="fr-FR" sz="1100" dirty="0"/>
          </a:p>
        </p:txBody>
      </p:sp>
      <p:sp>
        <p:nvSpPr>
          <p:cNvPr id="8" name="Espace réservé du texte 7">
            <a:extLst>
              <a:ext uri="{FF2B5EF4-FFF2-40B4-BE49-F238E27FC236}">
                <a16:creationId xmlns:a16="http://schemas.microsoft.com/office/drawing/2014/main" id="{D8CD4F2E-3B81-D3FD-4280-6420578DB1F6}"/>
              </a:ext>
            </a:extLst>
          </p:cNvPr>
          <p:cNvSpPr>
            <a:spLocks noGrp="1"/>
          </p:cNvSpPr>
          <p:nvPr>
            <p:ph type="body" sz="quarter" idx="18"/>
          </p:nvPr>
        </p:nvSpPr>
        <p:spPr/>
        <p:txBody>
          <a:bodyPr>
            <a:normAutofit lnSpcReduction="10000"/>
          </a:bodyPr>
          <a:lstStyle/>
          <a:p>
            <a:r>
              <a:rPr lang="fr-BE" dirty="0"/>
              <a:t>Jeux</a:t>
            </a:r>
          </a:p>
        </p:txBody>
      </p:sp>
      <p:sp>
        <p:nvSpPr>
          <p:cNvPr id="9" name="Espace réservé du texte 8">
            <a:extLst>
              <a:ext uri="{FF2B5EF4-FFF2-40B4-BE49-F238E27FC236}">
                <a16:creationId xmlns:a16="http://schemas.microsoft.com/office/drawing/2014/main" id="{29E3B118-ED0F-E1B9-E644-D859218EBCA2}"/>
              </a:ext>
            </a:extLst>
          </p:cNvPr>
          <p:cNvSpPr>
            <a:spLocks noGrp="1"/>
          </p:cNvSpPr>
          <p:nvPr>
            <p:ph type="body" sz="quarter" idx="20"/>
          </p:nvPr>
        </p:nvSpPr>
        <p:spPr>
          <a:xfrm>
            <a:off x="439072" y="4085560"/>
            <a:ext cx="2662782" cy="1168611"/>
          </a:xfrm>
        </p:spPr>
        <p:txBody>
          <a:bodyPr/>
          <a:lstStyle/>
          <a:p>
            <a:r>
              <a:rPr lang="fr-BE" dirty="0"/>
              <a:t>Pour devenir une facilitatrice suivi de formation en tant que Scrum Master</a:t>
            </a:r>
          </a:p>
        </p:txBody>
      </p:sp>
      <p:sp>
        <p:nvSpPr>
          <p:cNvPr id="10" name="Espace réservé du texte 9">
            <a:extLst>
              <a:ext uri="{FF2B5EF4-FFF2-40B4-BE49-F238E27FC236}">
                <a16:creationId xmlns:a16="http://schemas.microsoft.com/office/drawing/2014/main" id="{6D483A97-47AF-083D-573F-CA2682D48230}"/>
              </a:ext>
            </a:extLst>
          </p:cNvPr>
          <p:cNvSpPr>
            <a:spLocks noGrp="1"/>
          </p:cNvSpPr>
          <p:nvPr>
            <p:ph type="body" sz="quarter" idx="27"/>
          </p:nvPr>
        </p:nvSpPr>
        <p:spPr>
          <a:xfrm>
            <a:off x="3291603" y="4085560"/>
            <a:ext cx="2662782" cy="1168611"/>
          </a:xfrm>
        </p:spPr>
        <p:txBody>
          <a:bodyPr/>
          <a:lstStyle/>
          <a:p>
            <a:r>
              <a:rPr lang="fr-BE" dirty="0"/>
              <a:t>Pour simplifier l’approche et valider  le contenu en une seule page - one pager</a:t>
            </a:r>
          </a:p>
        </p:txBody>
      </p:sp>
      <p:sp>
        <p:nvSpPr>
          <p:cNvPr id="11" name="Espace réservé du texte 10">
            <a:extLst>
              <a:ext uri="{FF2B5EF4-FFF2-40B4-BE49-F238E27FC236}">
                <a16:creationId xmlns:a16="http://schemas.microsoft.com/office/drawing/2014/main" id="{34C86421-888C-F4D6-D516-299ED20F0B57}"/>
              </a:ext>
            </a:extLst>
          </p:cNvPr>
          <p:cNvSpPr>
            <a:spLocks noGrp="1"/>
          </p:cNvSpPr>
          <p:nvPr>
            <p:ph type="body" sz="quarter" idx="28"/>
          </p:nvPr>
        </p:nvSpPr>
        <p:spPr>
          <a:xfrm>
            <a:off x="6144134" y="4085560"/>
            <a:ext cx="2662782" cy="1897954"/>
          </a:xfrm>
        </p:spPr>
        <p:txBody>
          <a:bodyPr>
            <a:normAutofit/>
          </a:bodyPr>
          <a:lstStyle/>
          <a:p>
            <a:r>
              <a:rPr lang="fr-BE" dirty="0"/>
              <a:t>Pour actionner l’intelligence collective dans la bonne humeur, pratique du Serious Gaming </a:t>
            </a:r>
          </a:p>
        </p:txBody>
      </p:sp>
      <p:sp>
        <p:nvSpPr>
          <p:cNvPr id="12" name="Espace réservé du texte 11">
            <a:extLst>
              <a:ext uri="{FF2B5EF4-FFF2-40B4-BE49-F238E27FC236}">
                <a16:creationId xmlns:a16="http://schemas.microsoft.com/office/drawing/2014/main" id="{7F34826D-463B-A7B3-4F46-49149DF882CC}"/>
              </a:ext>
            </a:extLst>
          </p:cNvPr>
          <p:cNvSpPr>
            <a:spLocks noGrp="1"/>
          </p:cNvSpPr>
          <p:nvPr>
            <p:ph type="body" sz="quarter" idx="29"/>
          </p:nvPr>
        </p:nvSpPr>
        <p:spPr>
          <a:xfrm>
            <a:off x="8966847" y="4085560"/>
            <a:ext cx="2662782" cy="1168611"/>
          </a:xfrm>
        </p:spPr>
        <p:txBody>
          <a:bodyPr>
            <a:normAutofit/>
          </a:bodyPr>
          <a:lstStyle/>
          <a:p>
            <a:r>
              <a:rPr lang="fr-BE" dirty="0"/>
              <a:t>Pour aller plus vite au but avec les C-levels, pratique du Pecha Kucha – 5 slides, 5 minutes, 5 mots / slides</a:t>
            </a:r>
          </a:p>
        </p:txBody>
      </p:sp>
      <p:sp>
        <p:nvSpPr>
          <p:cNvPr id="13" name="Espace réservé du texte 12">
            <a:extLst>
              <a:ext uri="{FF2B5EF4-FFF2-40B4-BE49-F238E27FC236}">
                <a16:creationId xmlns:a16="http://schemas.microsoft.com/office/drawing/2014/main" id="{1C893802-4E22-8E44-BD65-0E34CA0150FA}"/>
              </a:ext>
            </a:extLst>
          </p:cNvPr>
          <p:cNvSpPr>
            <a:spLocks noGrp="1"/>
          </p:cNvSpPr>
          <p:nvPr>
            <p:ph type="body" sz="quarter" idx="30"/>
          </p:nvPr>
        </p:nvSpPr>
        <p:spPr/>
        <p:txBody>
          <a:bodyPr>
            <a:normAutofit lnSpcReduction="10000"/>
          </a:bodyPr>
          <a:lstStyle/>
          <a:p>
            <a:r>
              <a:rPr lang="fr-BE" dirty="0"/>
              <a:t>Visuel</a:t>
            </a:r>
          </a:p>
        </p:txBody>
      </p:sp>
      <p:sp>
        <p:nvSpPr>
          <p:cNvPr id="14" name="Espace réservé du texte 13">
            <a:extLst>
              <a:ext uri="{FF2B5EF4-FFF2-40B4-BE49-F238E27FC236}">
                <a16:creationId xmlns:a16="http://schemas.microsoft.com/office/drawing/2014/main" id="{5F2D4C65-DC38-75E7-E0C2-E4DCB253B7D4}"/>
              </a:ext>
            </a:extLst>
          </p:cNvPr>
          <p:cNvSpPr>
            <a:spLocks noGrp="1"/>
          </p:cNvSpPr>
          <p:nvPr>
            <p:ph type="body" sz="quarter" idx="32"/>
          </p:nvPr>
        </p:nvSpPr>
        <p:spPr>
          <a:xfrm>
            <a:off x="9123527" y="3152019"/>
            <a:ext cx="2506102" cy="565616"/>
          </a:xfrm>
        </p:spPr>
        <p:txBody>
          <a:bodyPr>
            <a:normAutofit fontScale="85000" lnSpcReduction="10000"/>
          </a:bodyPr>
          <a:lstStyle/>
          <a:p>
            <a:r>
              <a:rPr lang="fr-BE" dirty="0"/>
              <a:t>Présentation</a:t>
            </a:r>
          </a:p>
        </p:txBody>
      </p:sp>
      <p:sp>
        <p:nvSpPr>
          <p:cNvPr id="15" name="Espace réservé du texte 14">
            <a:extLst>
              <a:ext uri="{FF2B5EF4-FFF2-40B4-BE49-F238E27FC236}">
                <a16:creationId xmlns:a16="http://schemas.microsoft.com/office/drawing/2014/main" id="{D1058D3E-83A6-D31F-D108-9B54C903502E}"/>
              </a:ext>
            </a:extLst>
          </p:cNvPr>
          <p:cNvSpPr>
            <a:spLocks noGrp="1"/>
          </p:cNvSpPr>
          <p:nvPr>
            <p:ph type="body" sz="quarter" idx="31"/>
          </p:nvPr>
        </p:nvSpPr>
        <p:spPr/>
        <p:txBody>
          <a:bodyPr>
            <a:normAutofit lnSpcReduction="10000"/>
          </a:bodyPr>
          <a:lstStyle/>
          <a:p>
            <a:r>
              <a:rPr lang="fr-BE" dirty="0"/>
              <a:t>Rôle</a:t>
            </a:r>
          </a:p>
        </p:txBody>
      </p:sp>
      <p:pic>
        <p:nvPicPr>
          <p:cNvPr id="1026" name="Picture 2" descr="Scrum Master, Scrum Certification, Scrum Master Certification">
            <a:extLst>
              <a:ext uri="{FF2B5EF4-FFF2-40B4-BE49-F238E27FC236}">
                <a16:creationId xmlns:a16="http://schemas.microsoft.com/office/drawing/2014/main" id="{C5B0477B-3DEC-8E7C-0242-8BAA46D20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441" y="1443870"/>
            <a:ext cx="1437904" cy="1437904"/>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a:extLst>
              <a:ext uri="{FF2B5EF4-FFF2-40B4-BE49-F238E27FC236}">
                <a16:creationId xmlns:a16="http://schemas.microsoft.com/office/drawing/2014/main" id="{84891777-FAA4-5063-B4AC-1B4D8F6A2C58}"/>
              </a:ext>
            </a:extLst>
          </p:cNvPr>
          <p:cNvPicPr>
            <a:picLocks noChangeAspect="1"/>
          </p:cNvPicPr>
          <p:nvPr/>
        </p:nvPicPr>
        <p:blipFill>
          <a:blip r:embed="rId3"/>
          <a:stretch>
            <a:fillRect/>
          </a:stretch>
        </p:blipFill>
        <p:spPr>
          <a:xfrm>
            <a:off x="3249551" y="1700446"/>
            <a:ext cx="2746886" cy="1210217"/>
          </a:xfrm>
          <a:prstGeom prst="rect">
            <a:avLst/>
          </a:prstGeom>
        </p:spPr>
      </p:pic>
      <p:pic>
        <p:nvPicPr>
          <p:cNvPr id="31" name="Image 30" descr="This image depicts a set of playing cards designed by GamingWorks and Van Haren publishing, featuring 57 industry-recognized ABC (Attitude, Behavior, Culture) worst practice cartoons. The cards serve as an instrument to help teams and departments, particularly in the ICT sector, identify and address various issues, such as attitude, behavior, and culture, through exercises and discussions.&#10;&#10;Le contenu généré par l’IA peut être incorrect.">
            <a:extLst>
              <a:ext uri="{FF2B5EF4-FFF2-40B4-BE49-F238E27FC236}">
                <a16:creationId xmlns:a16="http://schemas.microsoft.com/office/drawing/2014/main" id="{265EAE9A-CABD-583C-7072-577B6C08E58A}"/>
              </a:ext>
            </a:extLst>
          </p:cNvPr>
          <p:cNvPicPr>
            <a:picLocks noChangeAspect="1"/>
          </p:cNvPicPr>
          <p:nvPr/>
        </p:nvPicPr>
        <p:blipFill>
          <a:blip r:embed="rId4"/>
          <a:stretch>
            <a:fillRect/>
          </a:stretch>
        </p:blipFill>
        <p:spPr>
          <a:xfrm>
            <a:off x="6280935" y="1646939"/>
            <a:ext cx="2909863" cy="1263724"/>
          </a:xfrm>
          <a:prstGeom prst="rect">
            <a:avLst/>
          </a:prstGeom>
        </p:spPr>
      </p:pic>
      <p:pic>
        <p:nvPicPr>
          <p:cNvPr id="33" name="Image 32" descr="The image depicts a visual representation of the challenges associated with information management, emphasizing the need for integrated solutions in enterprise environments.&#10;&#10;Le contenu généré par l’IA peut être incorrect.">
            <a:extLst>
              <a:ext uri="{FF2B5EF4-FFF2-40B4-BE49-F238E27FC236}">
                <a16:creationId xmlns:a16="http://schemas.microsoft.com/office/drawing/2014/main" id="{940B64D3-CD1B-9684-7DED-E1A7EA753C18}"/>
              </a:ext>
            </a:extLst>
          </p:cNvPr>
          <p:cNvPicPr>
            <a:picLocks noChangeAspect="1"/>
          </p:cNvPicPr>
          <p:nvPr/>
        </p:nvPicPr>
        <p:blipFill>
          <a:blip r:embed="rId5"/>
          <a:stretch>
            <a:fillRect/>
          </a:stretch>
        </p:blipFill>
        <p:spPr>
          <a:xfrm>
            <a:off x="9416596" y="1834998"/>
            <a:ext cx="2213033" cy="1244831"/>
          </a:xfrm>
          <a:prstGeom prst="rect">
            <a:avLst/>
          </a:prstGeom>
        </p:spPr>
      </p:pic>
    </p:spTree>
    <p:extLst>
      <p:ext uri="{BB962C8B-B14F-4D97-AF65-F5344CB8AC3E}">
        <p14:creationId xmlns:p14="http://schemas.microsoft.com/office/powerpoint/2010/main" val="226411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F927D-100F-34CA-20F0-04DDAE47EACE}"/>
              </a:ext>
            </a:extLst>
          </p:cNvPr>
          <p:cNvSpPr>
            <a:spLocks noGrp="1"/>
          </p:cNvSpPr>
          <p:nvPr>
            <p:ph type="ctrTitle"/>
          </p:nvPr>
        </p:nvSpPr>
        <p:spPr/>
        <p:txBody>
          <a:bodyPr/>
          <a:lstStyle/>
          <a:p>
            <a:r>
              <a:rPr lang="fr-FR" dirty="0"/>
              <a:t>Thank you !</a:t>
            </a:r>
          </a:p>
        </p:txBody>
      </p:sp>
    </p:spTree>
    <p:extLst>
      <p:ext uri="{BB962C8B-B14F-4D97-AF65-F5344CB8AC3E}">
        <p14:creationId xmlns:p14="http://schemas.microsoft.com/office/powerpoint/2010/main" val="3584738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4D26E4-27D4-8EF1-F78E-27F2A38B24B9}"/>
              </a:ext>
            </a:extLst>
          </p:cNvPr>
          <p:cNvSpPr>
            <a:spLocks noGrp="1"/>
          </p:cNvSpPr>
          <p:nvPr>
            <p:ph type="ctrTitle"/>
          </p:nvPr>
        </p:nvSpPr>
        <p:spPr>
          <a:xfrm>
            <a:off x="404116" y="1755692"/>
            <a:ext cx="6220350" cy="3025070"/>
          </a:xfrm>
        </p:spPr>
        <p:txBody>
          <a:bodyPr/>
          <a:lstStyle/>
          <a:p>
            <a:r>
              <a:rPr lang="fr-FR" dirty="0"/>
              <a:t>Exploring</a:t>
            </a:r>
            <a:br>
              <a:rPr lang="fr-FR" dirty="0"/>
            </a:br>
            <a:r>
              <a:rPr lang="fr-FR" dirty="0"/>
              <a:t>the future</a:t>
            </a:r>
            <a:br>
              <a:rPr lang="fr-FR" dirty="0"/>
            </a:br>
            <a:r>
              <a:rPr lang="fr-FR" dirty="0"/>
              <a:t>together.</a:t>
            </a:r>
          </a:p>
        </p:txBody>
      </p:sp>
      <p:sp>
        <p:nvSpPr>
          <p:cNvPr id="3" name="Espace réservé du texte 2">
            <a:extLst>
              <a:ext uri="{FF2B5EF4-FFF2-40B4-BE49-F238E27FC236}">
                <a16:creationId xmlns:a16="http://schemas.microsoft.com/office/drawing/2014/main" id="{B5294C3A-FFD4-647D-0269-1FF7C19244D8}"/>
              </a:ext>
            </a:extLst>
          </p:cNvPr>
          <p:cNvSpPr>
            <a:spLocks noGrp="1"/>
          </p:cNvSpPr>
          <p:nvPr>
            <p:ph type="body" sz="quarter" idx="27"/>
          </p:nvPr>
        </p:nvSpPr>
        <p:spPr/>
        <p:txBody>
          <a:bodyPr>
            <a:normAutofit fontScale="85000" lnSpcReduction="10000"/>
          </a:bodyPr>
          <a:lstStyle/>
          <a:p>
            <a:r>
              <a:rPr lang="fr-FR" dirty="0"/>
              <a:t>KEYES.EU</a:t>
            </a:r>
          </a:p>
        </p:txBody>
      </p:sp>
      <p:sp>
        <p:nvSpPr>
          <p:cNvPr id="4" name="Espace réservé du texte 3">
            <a:extLst>
              <a:ext uri="{FF2B5EF4-FFF2-40B4-BE49-F238E27FC236}">
                <a16:creationId xmlns:a16="http://schemas.microsoft.com/office/drawing/2014/main" id="{72CC1FBA-485D-DDE5-4AD0-04F0EE2B1C9A}"/>
              </a:ext>
            </a:extLst>
          </p:cNvPr>
          <p:cNvSpPr>
            <a:spLocks noGrp="1"/>
          </p:cNvSpPr>
          <p:nvPr>
            <p:ph type="body" sz="quarter" idx="28"/>
          </p:nvPr>
        </p:nvSpPr>
        <p:spPr/>
        <p:txBody>
          <a:bodyPr>
            <a:normAutofit fontScale="85000" lnSpcReduction="10000"/>
          </a:bodyPr>
          <a:lstStyle/>
          <a:p>
            <a:r>
              <a:rPr lang="fr-FR" dirty="0"/>
              <a:t>INFO@KEYES.BE</a:t>
            </a:r>
          </a:p>
        </p:txBody>
      </p:sp>
      <p:sp>
        <p:nvSpPr>
          <p:cNvPr id="5" name="Espace réservé du texte 4">
            <a:extLst>
              <a:ext uri="{FF2B5EF4-FFF2-40B4-BE49-F238E27FC236}">
                <a16:creationId xmlns:a16="http://schemas.microsoft.com/office/drawing/2014/main" id="{C1EB34BF-78B3-E0E4-6486-A722B1DB7404}"/>
              </a:ext>
            </a:extLst>
          </p:cNvPr>
          <p:cNvSpPr>
            <a:spLocks noGrp="1"/>
          </p:cNvSpPr>
          <p:nvPr>
            <p:ph type="body" sz="quarter" idx="29"/>
          </p:nvPr>
        </p:nvSpPr>
        <p:spPr/>
        <p:txBody>
          <a:bodyPr>
            <a:normAutofit fontScale="85000" lnSpcReduction="10000"/>
          </a:bodyPr>
          <a:lstStyle/>
          <a:p>
            <a:r>
              <a:rPr lang="fr-FR" dirty="0"/>
              <a:t>+32 02 286 57 11</a:t>
            </a:r>
          </a:p>
        </p:txBody>
      </p:sp>
      <p:sp>
        <p:nvSpPr>
          <p:cNvPr id="6" name="Espace réservé du texte 5">
            <a:extLst>
              <a:ext uri="{FF2B5EF4-FFF2-40B4-BE49-F238E27FC236}">
                <a16:creationId xmlns:a16="http://schemas.microsoft.com/office/drawing/2014/main" id="{BCD84810-C667-B5BD-4FC1-5DD7C06BAF7E}"/>
              </a:ext>
            </a:extLst>
          </p:cNvPr>
          <p:cNvSpPr>
            <a:spLocks noGrp="1"/>
          </p:cNvSpPr>
          <p:nvPr>
            <p:ph type="body" sz="quarter" idx="30"/>
          </p:nvPr>
        </p:nvSpPr>
        <p:spPr/>
        <p:txBody>
          <a:bodyPr/>
          <a:lstStyle/>
          <a:p>
            <a:r>
              <a:rPr lang="fr-FR" dirty="0"/>
              <a:t>Boulevard Bischoffsheim, 15</a:t>
            </a:r>
          </a:p>
          <a:p>
            <a:r>
              <a:rPr lang="fr-FR" dirty="0"/>
              <a:t>1000 – Brussels</a:t>
            </a:r>
          </a:p>
        </p:txBody>
      </p:sp>
      <p:sp>
        <p:nvSpPr>
          <p:cNvPr id="7" name="Espace réservé du texte 6">
            <a:extLst>
              <a:ext uri="{FF2B5EF4-FFF2-40B4-BE49-F238E27FC236}">
                <a16:creationId xmlns:a16="http://schemas.microsoft.com/office/drawing/2014/main" id="{AC2D6977-705D-D0B2-3A33-ECB8C126F486}"/>
              </a:ext>
            </a:extLst>
          </p:cNvPr>
          <p:cNvSpPr>
            <a:spLocks noGrp="1"/>
          </p:cNvSpPr>
          <p:nvPr>
            <p:ph type="body" sz="quarter" idx="31"/>
          </p:nvPr>
        </p:nvSpPr>
        <p:spPr/>
        <p:txBody>
          <a:bodyPr>
            <a:normAutofit/>
          </a:bodyPr>
          <a:lstStyle/>
          <a:p>
            <a:r>
              <a:rPr lang="fr-FR" dirty="0"/>
              <a:t>Bisdomplein, 3</a:t>
            </a:r>
            <a:br>
              <a:rPr lang="fr-FR" dirty="0"/>
            </a:br>
            <a:r>
              <a:rPr lang="fr-FR" dirty="0"/>
              <a:t>9000 – Gent</a:t>
            </a:r>
          </a:p>
        </p:txBody>
      </p:sp>
      <p:sp>
        <p:nvSpPr>
          <p:cNvPr id="8" name="Espace réservé du texte 7">
            <a:extLst>
              <a:ext uri="{FF2B5EF4-FFF2-40B4-BE49-F238E27FC236}">
                <a16:creationId xmlns:a16="http://schemas.microsoft.com/office/drawing/2014/main" id="{CED90433-7453-8404-5546-9C6197709D85}"/>
              </a:ext>
            </a:extLst>
          </p:cNvPr>
          <p:cNvSpPr>
            <a:spLocks noGrp="1"/>
          </p:cNvSpPr>
          <p:nvPr>
            <p:ph type="body" sz="quarter" idx="32"/>
          </p:nvPr>
        </p:nvSpPr>
        <p:spPr/>
        <p:txBody>
          <a:bodyPr>
            <a:normAutofit/>
          </a:bodyPr>
          <a:lstStyle/>
          <a:p>
            <a:r>
              <a:rPr lang="fr-FR" dirty="0"/>
              <a:t>2e Avenue, 65</a:t>
            </a:r>
            <a:br>
              <a:rPr lang="fr-FR" dirty="0"/>
            </a:br>
            <a:r>
              <a:rPr lang="fr-FR" dirty="0"/>
              <a:t>4040 - Herstal</a:t>
            </a:r>
          </a:p>
        </p:txBody>
      </p:sp>
      <p:pic>
        <p:nvPicPr>
          <p:cNvPr id="9" name="Image 8" descr="The image depicts a QR code with a pattern of black dots, suggesting a scannable, high-contrast design.&#10;&#10;Le contenu généré par l’IA peut être incorrect.">
            <a:extLst>
              <a:ext uri="{FF2B5EF4-FFF2-40B4-BE49-F238E27FC236}">
                <a16:creationId xmlns:a16="http://schemas.microsoft.com/office/drawing/2014/main" id="{BDBBD51F-DBD2-AC21-161D-0BB25E16D500}"/>
              </a:ext>
            </a:extLst>
          </p:cNvPr>
          <p:cNvPicPr>
            <a:picLocks noChangeAspect="1"/>
          </p:cNvPicPr>
          <p:nvPr/>
        </p:nvPicPr>
        <p:blipFill>
          <a:blip r:embed="rId2"/>
          <a:stretch>
            <a:fillRect/>
          </a:stretch>
        </p:blipFill>
        <p:spPr>
          <a:xfrm>
            <a:off x="2954934" y="4934851"/>
            <a:ext cx="1579501" cy="1579501"/>
          </a:xfrm>
          <a:prstGeom prst="rect">
            <a:avLst/>
          </a:prstGeom>
          <a:ln w="12700">
            <a:solidFill>
              <a:srgbClr val="D9D9D9"/>
            </a:solidFill>
          </a:ln>
        </p:spPr>
      </p:pic>
      <p:sp>
        <p:nvSpPr>
          <p:cNvPr id="10" name="Espace réservé du texte 3">
            <a:extLst>
              <a:ext uri="{FF2B5EF4-FFF2-40B4-BE49-F238E27FC236}">
                <a16:creationId xmlns:a16="http://schemas.microsoft.com/office/drawing/2014/main" id="{04751F52-5ED1-620B-6E15-76C6AC098458}"/>
              </a:ext>
            </a:extLst>
          </p:cNvPr>
          <p:cNvSpPr txBox="1">
            <a:spLocks/>
          </p:cNvSpPr>
          <p:nvPr/>
        </p:nvSpPr>
        <p:spPr>
          <a:xfrm>
            <a:off x="4640468" y="6324778"/>
            <a:ext cx="3967995" cy="189574"/>
          </a:xfrm>
          <a:prstGeom prst="rect">
            <a:avLst/>
          </a:prstGeom>
        </p:spPr>
        <p:txBody>
          <a:bodyPr vert="horz" wrap="square" lIns="0" tIns="0" rIns="0" bIns="0" rtlCol="0" anchor="t">
            <a:normAutofit fontScale="85000" lnSpcReduction="10000"/>
          </a:bodyPr>
          <a:lstStyle>
            <a:lvl1pPr marL="228600" indent="-228600" algn="l" defTabSz="914400" rtl="0" eaLnBrk="1" latinLnBrk="0" hangingPunct="1">
              <a:lnSpc>
                <a:spcPts val="1500"/>
              </a:lnSpc>
              <a:spcBef>
                <a:spcPts val="1000"/>
              </a:spcBef>
              <a:buFont typeface="Wingdings" pitchFamily="2" charset="2"/>
              <a:buNone/>
              <a:defRPr sz="1400" b="1" i="0" kern="1200" spc="300">
                <a:solidFill>
                  <a:schemeClr val="accent5"/>
                </a:solidFill>
                <a:latin typeface="Aptos SemiBold" panose="020B00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Marie-France.demierbe@KEYES.BE</a:t>
            </a:r>
          </a:p>
        </p:txBody>
      </p:sp>
    </p:spTree>
    <p:extLst>
      <p:ext uri="{BB962C8B-B14F-4D97-AF65-F5344CB8AC3E}">
        <p14:creationId xmlns:p14="http://schemas.microsoft.com/office/powerpoint/2010/main" val="218907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282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3B90E20-6FFA-6767-CE46-93D22FF87E71}"/>
              </a:ext>
            </a:extLst>
          </p:cNvPr>
          <p:cNvPicPr>
            <a:picLocks noChangeAspect="1"/>
          </p:cNvPicPr>
          <p:nvPr/>
        </p:nvPicPr>
        <p:blipFill>
          <a:blip r:embed="rId2"/>
          <a:srcRect r="-3" b="7550"/>
          <a:stretch>
            <a:fillRect/>
          </a:stretch>
        </p:blipFill>
        <p:spPr>
          <a:xfrm>
            <a:off x="-1" y="1126946"/>
            <a:ext cx="5378987" cy="4972686"/>
          </a:xfrm>
          <a:prstGeom prst="rect">
            <a:avLst/>
          </a:prstGeom>
          <a:noFill/>
          <a:ln w="12700">
            <a:solidFill>
              <a:srgbClr val="D9D9D9"/>
            </a:solidFill>
          </a:ln>
        </p:spPr>
      </p:pic>
      <p:sp>
        <p:nvSpPr>
          <p:cNvPr id="3" name="Espace réservé du texte 2">
            <a:extLst>
              <a:ext uri="{FF2B5EF4-FFF2-40B4-BE49-F238E27FC236}">
                <a16:creationId xmlns:a16="http://schemas.microsoft.com/office/drawing/2014/main" id="{FD3D754C-91BC-1CEF-C324-42D909AE7B29}"/>
              </a:ext>
            </a:extLst>
          </p:cNvPr>
          <p:cNvSpPr>
            <a:spLocks noGrp="1"/>
          </p:cNvSpPr>
          <p:nvPr>
            <p:ph type="body" sz="quarter" idx="15"/>
          </p:nvPr>
        </p:nvSpPr>
        <p:spPr>
          <a:xfrm>
            <a:off x="5793466" y="2159056"/>
            <a:ext cx="6140932" cy="2098151"/>
          </a:xfrm>
        </p:spPr>
        <p:txBody>
          <a:bodyPr wrap="square" anchor="t">
            <a:normAutofit/>
          </a:bodyPr>
          <a:lstStyle/>
          <a:p>
            <a:r>
              <a:rPr lang="fr-BE" dirty="0"/>
              <a:t>• J’accompagne les organisations en transformation digitale.</a:t>
            </a:r>
          </a:p>
          <a:p>
            <a:r>
              <a:rPr lang="fr-BE" dirty="0"/>
              <a:t>• Je relie stratégie, processus et gouvernance pour décider.</a:t>
            </a:r>
          </a:p>
          <a:p>
            <a:r>
              <a:rPr lang="fr-BE" dirty="0"/>
              <a:t>Ma discipline : « apprendre, confronter, simplifier sans appauvrir. »</a:t>
            </a:r>
          </a:p>
          <a:p>
            <a:r>
              <a:rPr lang="fr-BE" dirty="0"/>
              <a:t>Mes valeurs-clés : Respect et connexion des humains</a:t>
            </a:r>
          </a:p>
          <a:p>
            <a:r>
              <a:rPr lang="fr-BE" dirty="0"/>
              <a:t>Ma référence agile : Pascal Van Cauwenberghe</a:t>
            </a:r>
          </a:p>
          <a:p>
            <a:endParaRPr lang="fr-FR" dirty="0"/>
          </a:p>
          <a:p>
            <a:endParaRPr lang="fr-FR" dirty="0"/>
          </a:p>
        </p:txBody>
      </p:sp>
      <p:sp>
        <p:nvSpPr>
          <p:cNvPr id="4" name="Espace réservé du texte 3">
            <a:extLst>
              <a:ext uri="{FF2B5EF4-FFF2-40B4-BE49-F238E27FC236}">
                <a16:creationId xmlns:a16="http://schemas.microsoft.com/office/drawing/2014/main" id="{09784EA5-B431-D7B2-CDA1-ED568A62FD46}"/>
              </a:ext>
            </a:extLst>
          </p:cNvPr>
          <p:cNvSpPr>
            <a:spLocks noGrp="1"/>
          </p:cNvSpPr>
          <p:nvPr>
            <p:ph type="body" sz="quarter" idx="16"/>
          </p:nvPr>
        </p:nvSpPr>
        <p:spPr>
          <a:xfrm>
            <a:off x="5793467" y="1657767"/>
            <a:ext cx="6140931" cy="501289"/>
          </a:xfrm>
        </p:spPr>
        <p:txBody>
          <a:bodyPr wrap="square" anchor="t">
            <a:normAutofit/>
          </a:bodyPr>
          <a:lstStyle/>
          <a:p>
            <a:r>
              <a:rPr lang="fr-BE" sz="1400" dirty="0"/>
              <a:t>Ce que les agilistes m’ont appris : Profil, valeurs et inspirations</a:t>
            </a:r>
          </a:p>
          <a:p>
            <a:endParaRPr lang="fr-FR" sz="1400" dirty="0"/>
          </a:p>
        </p:txBody>
      </p:sp>
      <p:sp>
        <p:nvSpPr>
          <p:cNvPr id="5" name="Titre 4">
            <a:extLst>
              <a:ext uri="{FF2B5EF4-FFF2-40B4-BE49-F238E27FC236}">
                <a16:creationId xmlns:a16="http://schemas.microsoft.com/office/drawing/2014/main" id="{AA4BF7CF-B7E8-30E0-1E63-191EEDEECBF6}"/>
              </a:ext>
            </a:extLst>
          </p:cNvPr>
          <p:cNvSpPr>
            <a:spLocks noGrp="1"/>
          </p:cNvSpPr>
          <p:nvPr>
            <p:ph type="ctrTitle"/>
          </p:nvPr>
        </p:nvSpPr>
        <p:spPr>
          <a:xfrm>
            <a:off x="301116" y="401554"/>
            <a:ext cx="9143999" cy="427714"/>
          </a:xfrm>
        </p:spPr>
        <p:txBody>
          <a:bodyPr anchor="t">
            <a:normAutofit/>
          </a:bodyPr>
          <a:lstStyle/>
          <a:p>
            <a:pPr>
              <a:lnSpc>
                <a:spcPct val="90000"/>
              </a:lnSpc>
            </a:pPr>
            <a:r>
              <a:rPr lang="fr-FR" sz="2300" dirty="0"/>
              <a:t>Qui suis-je ?</a:t>
            </a:r>
          </a:p>
        </p:txBody>
      </p:sp>
      <p:sp>
        <p:nvSpPr>
          <p:cNvPr id="7" name="Espace réservé du numéro de diapositive 6">
            <a:extLst>
              <a:ext uri="{FF2B5EF4-FFF2-40B4-BE49-F238E27FC236}">
                <a16:creationId xmlns:a16="http://schemas.microsoft.com/office/drawing/2014/main" id="{79583119-7179-3D4A-F95C-5001A56AA17C}"/>
              </a:ext>
            </a:extLst>
          </p:cNvPr>
          <p:cNvSpPr>
            <a:spLocks noGrp="1"/>
          </p:cNvSpPr>
          <p:nvPr>
            <p:ph type="sldNum" sz="quarter" idx="12"/>
          </p:nvPr>
        </p:nvSpPr>
        <p:spPr>
          <a:xfrm>
            <a:off x="291483" y="6372185"/>
            <a:ext cx="529627" cy="319824"/>
          </a:xfrm>
        </p:spPr>
        <p:txBody>
          <a:bodyPr anchor="ctr">
            <a:normAutofit/>
          </a:bodyPr>
          <a:lstStyle/>
          <a:p>
            <a:pPr>
              <a:spcAft>
                <a:spcPts val="600"/>
              </a:spcAft>
            </a:pPr>
            <a:fld id="{B470F478-1934-8E47-8658-775058315B69}" type="slidenum">
              <a:rPr lang="fr-FR" smtClean="0"/>
              <a:pPr>
                <a:spcAft>
                  <a:spcPts val="600"/>
                </a:spcAft>
              </a:pPr>
              <a:t>3</a:t>
            </a:fld>
            <a:endParaRPr lang="fr-FR" dirty="0"/>
          </a:p>
        </p:txBody>
      </p:sp>
      <p:pic>
        <p:nvPicPr>
          <p:cNvPr id="13" name="Image 12" descr="The image depicts a QR code with a pattern of black dots, suggesting a scannable, high-contrast design.&#10;&#10;Le contenu généré par l’IA peut être incorrect.">
            <a:extLst>
              <a:ext uri="{FF2B5EF4-FFF2-40B4-BE49-F238E27FC236}">
                <a16:creationId xmlns:a16="http://schemas.microsoft.com/office/drawing/2014/main" id="{87439175-7278-537D-AEA1-2D5888E8E5CF}"/>
              </a:ext>
            </a:extLst>
          </p:cNvPr>
          <p:cNvPicPr>
            <a:picLocks noChangeAspect="1"/>
          </p:cNvPicPr>
          <p:nvPr/>
        </p:nvPicPr>
        <p:blipFill>
          <a:blip r:embed="rId3"/>
          <a:stretch>
            <a:fillRect/>
          </a:stretch>
        </p:blipFill>
        <p:spPr>
          <a:xfrm>
            <a:off x="3799485" y="4520131"/>
            <a:ext cx="1579501" cy="1579501"/>
          </a:xfrm>
          <a:prstGeom prst="rect">
            <a:avLst/>
          </a:prstGeom>
          <a:ln w="12700">
            <a:solidFill>
              <a:srgbClr val="D9D9D9"/>
            </a:solidFill>
          </a:ln>
        </p:spPr>
      </p:pic>
      <p:sp>
        <p:nvSpPr>
          <p:cNvPr id="14" name="Espace réservé du texte 2">
            <a:extLst>
              <a:ext uri="{FF2B5EF4-FFF2-40B4-BE49-F238E27FC236}">
                <a16:creationId xmlns:a16="http://schemas.microsoft.com/office/drawing/2014/main" id="{87EE0508-6564-379B-3DAD-72C7F84969A1}"/>
              </a:ext>
            </a:extLst>
          </p:cNvPr>
          <p:cNvSpPr txBox="1">
            <a:spLocks/>
          </p:cNvSpPr>
          <p:nvPr/>
        </p:nvSpPr>
        <p:spPr>
          <a:xfrm>
            <a:off x="5563010" y="5373138"/>
            <a:ext cx="6140932" cy="427714"/>
          </a:xfrm>
          <a:prstGeom prst="rect">
            <a:avLst/>
          </a:prstGeom>
        </p:spPr>
        <p:txBody>
          <a:bodyPr vert="horz" wrap="square" lIns="0" tIns="0" rIns="0" bIns="0" rtlCol="0" anchor="t">
            <a:normAutofit/>
          </a:bodyPr>
          <a:lstStyle>
            <a:lvl1pPr marL="0" indent="0" algn="l" defTabSz="914400" rtl="0" eaLnBrk="1" latinLnBrk="0" hangingPunct="1">
              <a:lnSpc>
                <a:spcPts val="2000"/>
              </a:lnSpc>
              <a:spcBef>
                <a:spcPts val="1000"/>
              </a:spcBef>
              <a:buFont typeface="Wingdings" pitchFamily="2" charset="2"/>
              <a:buNone/>
              <a:defRPr sz="1500" b="0" i="0" kern="1200">
                <a:solidFill>
                  <a:schemeClr val="tx2"/>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BE" sz="2000" dirty="0"/>
              <a:t>« Mon agilité résiste au réel, pas aux Framework. »</a:t>
            </a:r>
          </a:p>
          <a:p>
            <a:endParaRPr lang="fr-FR" dirty="0"/>
          </a:p>
          <a:p>
            <a:endParaRPr lang="fr-FR" dirty="0"/>
          </a:p>
        </p:txBody>
      </p:sp>
    </p:spTree>
    <p:extLst>
      <p:ext uri="{BB962C8B-B14F-4D97-AF65-F5344CB8AC3E}">
        <p14:creationId xmlns:p14="http://schemas.microsoft.com/office/powerpoint/2010/main" val="2016930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C92F7-D463-493F-BE4F-01F9451D15F3}"/>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0672076-80CF-9C28-C93C-E71EE4BAB2AE}"/>
              </a:ext>
            </a:extLst>
          </p:cNvPr>
          <p:cNvSpPr>
            <a:spLocks noGrp="1"/>
          </p:cNvSpPr>
          <p:nvPr>
            <p:ph type="sldNum" sz="quarter" idx="12"/>
          </p:nvPr>
        </p:nvSpPr>
        <p:spPr/>
        <p:txBody>
          <a:bodyPr/>
          <a:lstStyle/>
          <a:p>
            <a:fld id="{B470F478-1934-8E47-8658-775058315B69}" type="slidenum">
              <a:rPr lang="fr-FR" smtClean="0"/>
              <a:pPr/>
              <a:t>4</a:t>
            </a:fld>
            <a:endParaRPr lang="fr-FR" sz="1100" dirty="0"/>
          </a:p>
        </p:txBody>
      </p:sp>
      <p:sp>
        <p:nvSpPr>
          <p:cNvPr id="6" name="Titre 2">
            <a:extLst>
              <a:ext uri="{FF2B5EF4-FFF2-40B4-BE49-F238E27FC236}">
                <a16:creationId xmlns:a16="http://schemas.microsoft.com/office/drawing/2014/main" id="{03449ACB-5BFB-422F-DAEE-C68A4A8AD24B}"/>
              </a:ext>
            </a:extLst>
          </p:cNvPr>
          <p:cNvSpPr>
            <a:spLocks noGrp="1"/>
          </p:cNvSpPr>
          <p:nvPr>
            <p:ph type="ctrTitle"/>
          </p:nvPr>
        </p:nvSpPr>
        <p:spPr>
          <a:xfrm>
            <a:off x="292358" y="156313"/>
            <a:ext cx="10107446" cy="427714"/>
          </a:xfrm>
        </p:spPr>
        <p:txBody>
          <a:bodyPr>
            <a:normAutofit fontScale="90000"/>
          </a:bodyPr>
          <a:lstStyle/>
          <a:p>
            <a:r>
              <a:rPr lang="fr-FR" sz="2400" dirty="0">
                <a:latin typeface="Aptos"/>
              </a:rPr>
              <a:t>KEYES : 7 </a:t>
            </a:r>
            <a:r>
              <a:rPr lang="fr-BE" sz="2400" dirty="0">
                <a:latin typeface="Aptos"/>
              </a:rPr>
              <a:t>catégories de services pour répondre à l'ensemble des besoins technologiques</a:t>
            </a:r>
            <a:endParaRPr lang="fr-FR" sz="2400" dirty="0">
              <a:latin typeface="Aptos"/>
            </a:endParaRPr>
          </a:p>
        </p:txBody>
      </p:sp>
      <p:grpSp>
        <p:nvGrpSpPr>
          <p:cNvPr id="33" name="Infra &amp; Cloud">
            <a:extLst>
              <a:ext uri="{FF2B5EF4-FFF2-40B4-BE49-F238E27FC236}">
                <a16:creationId xmlns:a16="http://schemas.microsoft.com/office/drawing/2014/main" id="{EB97E458-8B0E-0A53-F4C9-961D37219CD1}"/>
              </a:ext>
            </a:extLst>
          </p:cNvPr>
          <p:cNvGrpSpPr/>
          <p:nvPr/>
        </p:nvGrpSpPr>
        <p:grpSpPr>
          <a:xfrm>
            <a:off x="388788" y="1389025"/>
            <a:ext cx="2802344" cy="2063726"/>
            <a:chOff x="386203" y="1026302"/>
            <a:chExt cx="2802344" cy="2063726"/>
          </a:xfrm>
        </p:grpSpPr>
        <p:cxnSp>
          <p:nvCxnSpPr>
            <p:cNvPr id="52" name="Connecteur droit 51">
              <a:extLst>
                <a:ext uri="{FF2B5EF4-FFF2-40B4-BE49-F238E27FC236}">
                  <a16:creationId xmlns:a16="http://schemas.microsoft.com/office/drawing/2014/main" id="{38819961-A194-1A74-96D6-3346FF799039}"/>
                </a:ext>
              </a:extLst>
            </p:cNvPr>
            <p:cNvCxnSpPr>
              <a:cxnSpLocks/>
            </p:cNvCxnSpPr>
            <p:nvPr/>
          </p:nvCxnSpPr>
          <p:spPr>
            <a:xfrm>
              <a:off x="386203" y="1179012"/>
              <a:ext cx="0" cy="1692000"/>
            </a:xfrm>
            <a:prstGeom prst="line">
              <a:avLst/>
            </a:prstGeom>
            <a:ln w="12700">
              <a:solidFill>
                <a:srgbClr val="0465F8"/>
              </a:solidFill>
            </a:ln>
          </p:spPr>
          <p:style>
            <a:lnRef idx="2">
              <a:schemeClr val="accent1"/>
            </a:lnRef>
            <a:fillRef idx="0">
              <a:schemeClr val="accent1"/>
            </a:fillRef>
            <a:effectRef idx="1">
              <a:schemeClr val="accent1"/>
            </a:effectRef>
            <a:fontRef idx="minor">
              <a:schemeClr val="tx1"/>
            </a:fontRef>
          </p:style>
        </p:cxnSp>
        <p:sp>
          <p:nvSpPr>
            <p:cNvPr id="53" name="Titre 2">
              <a:extLst>
                <a:ext uri="{FF2B5EF4-FFF2-40B4-BE49-F238E27FC236}">
                  <a16:creationId xmlns:a16="http://schemas.microsoft.com/office/drawing/2014/main" id="{21C506A5-0150-43A6-05EF-200879830256}"/>
                </a:ext>
              </a:extLst>
            </p:cNvPr>
            <p:cNvSpPr txBox="1">
              <a:spLocks/>
            </p:cNvSpPr>
            <p:nvPr/>
          </p:nvSpPr>
          <p:spPr>
            <a:xfrm>
              <a:off x="386203" y="1542028"/>
              <a:ext cx="2628000" cy="1548000"/>
            </a:xfrm>
            <a:prstGeom prst="rect">
              <a:avLst/>
            </a:prstGeom>
          </p:spPr>
          <p:txBody>
            <a:bodyPr vert="horz" lIns="216000" tIns="144000" rIns="0" bIns="0" numCol="1" spcCol="216000" rtlCol="0" anchor="t">
              <a:noAutofit/>
            </a:bodyPr>
            <a:lstStyle>
              <a:lvl1pPr algn="l" defTabSz="914400" rtl="0" eaLnBrk="1" latinLnBrk="0" hangingPunct="1">
                <a:lnSpc>
                  <a:spcPct val="100000"/>
                </a:lnSpc>
                <a:spcBef>
                  <a:spcPct val="0"/>
                </a:spcBef>
                <a:buNone/>
                <a:defRPr sz="2500" b="0" i="0" kern="1200">
                  <a:solidFill>
                    <a:schemeClr val="bg1"/>
                  </a:solidFill>
                  <a:latin typeface="Aptos" panose="020B0004020202020204" pitchFamily="34" charset="0"/>
                  <a:ea typeface="+mj-ea"/>
                  <a:cs typeface="+mj-cs"/>
                </a:defRPr>
              </a:lvl1pPr>
            </a:lstStyle>
            <a:p>
              <a:pPr>
                <a:lnSpc>
                  <a:spcPts val="1500"/>
                </a:lnSpc>
              </a:pPr>
              <a:r>
                <a:rPr lang="fr-BE" sz="900" dirty="0">
                  <a:solidFill>
                    <a:schemeClr val="tx2"/>
                  </a:solidFill>
                </a:rPr>
                <a:t>Nos trois campus de Data Centers et notre cloud hybride garantissent la souveraineté de vos données, ainsi que leur accès direct et sécurisé. Notre infrastructure permet également de faire évoluer facilement vos applications et systèmes IT.</a:t>
              </a:r>
              <a:endParaRPr lang="fr-BE" sz="600" dirty="0">
                <a:solidFill>
                  <a:schemeClr val="tx2"/>
                </a:solidFill>
              </a:endParaRPr>
            </a:p>
          </p:txBody>
        </p:sp>
        <p:pic>
          <p:nvPicPr>
            <p:cNvPr id="54" name="Graphique 53">
              <a:extLst>
                <a:ext uri="{FF2B5EF4-FFF2-40B4-BE49-F238E27FC236}">
                  <a16:creationId xmlns:a16="http://schemas.microsoft.com/office/drawing/2014/main" id="{3F0C7C52-ACD3-7C75-7529-5CFC62FC5E5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6203" y="1026302"/>
              <a:ext cx="2802344" cy="708776"/>
            </a:xfrm>
            <a:prstGeom prst="rect">
              <a:avLst/>
            </a:prstGeom>
          </p:spPr>
        </p:pic>
      </p:grpSp>
      <p:grpSp>
        <p:nvGrpSpPr>
          <p:cNvPr id="57" name="Mainframe">
            <a:extLst>
              <a:ext uri="{FF2B5EF4-FFF2-40B4-BE49-F238E27FC236}">
                <a16:creationId xmlns:a16="http://schemas.microsoft.com/office/drawing/2014/main" id="{0500E9F1-38EB-766A-88F0-FC165A2BF609}"/>
              </a:ext>
            </a:extLst>
          </p:cNvPr>
          <p:cNvGrpSpPr/>
          <p:nvPr/>
        </p:nvGrpSpPr>
        <p:grpSpPr>
          <a:xfrm>
            <a:off x="3433825" y="1396875"/>
            <a:ext cx="2628000" cy="2055876"/>
            <a:chOff x="4369524" y="3675588"/>
            <a:chExt cx="2628000" cy="2055876"/>
          </a:xfrm>
        </p:grpSpPr>
        <p:cxnSp>
          <p:nvCxnSpPr>
            <p:cNvPr id="60" name="Connecteur droit 59">
              <a:extLst>
                <a:ext uri="{FF2B5EF4-FFF2-40B4-BE49-F238E27FC236}">
                  <a16:creationId xmlns:a16="http://schemas.microsoft.com/office/drawing/2014/main" id="{1BCA2AEC-7A37-4AF7-1DBC-C72A63B529DF}"/>
                </a:ext>
              </a:extLst>
            </p:cNvPr>
            <p:cNvCxnSpPr>
              <a:cxnSpLocks/>
            </p:cNvCxnSpPr>
            <p:nvPr/>
          </p:nvCxnSpPr>
          <p:spPr>
            <a:xfrm>
              <a:off x="4369524" y="3844976"/>
              <a:ext cx="0" cy="1692000"/>
            </a:xfrm>
            <a:prstGeom prst="line">
              <a:avLst/>
            </a:prstGeom>
            <a:ln w="12700">
              <a:solidFill>
                <a:srgbClr val="FFBE38"/>
              </a:solidFill>
            </a:ln>
          </p:spPr>
          <p:style>
            <a:lnRef idx="2">
              <a:schemeClr val="accent1"/>
            </a:lnRef>
            <a:fillRef idx="0">
              <a:schemeClr val="accent1"/>
            </a:fillRef>
            <a:effectRef idx="1">
              <a:schemeClr val="accent1"/>
            </a:effectRef>
            <a:fontRef idx="minor">
              <a:schemeClr val="tx1"/>
            </a:fontRef>
          </p:style>
        </p:cxnSp>
        <p:sp>
          <p:nvSpPr>
            <p:cNvPr id="61" name="Titre 2">
              <a:extLst>
                <a:ext uri="{FF2B5EF4-FFF2-40B4-BE49-F238E27FC236}">
                  <a16:creationId xmlns:a16="http://schemas.microsoft.com/office/drawing/2014/main" id="{36BC106F-7C88-7ADA-0A90-B29D03207E16}"/>
                </a:ext>
              </a:extLst>
            </p:cNvPr>
            <p:cNvSpPr txBox="1">
              <a:spLocks/>
            </p:cNvSpPr>
            <p:nvPr/>
          </p:nvSpPr>
          <p:spPr>
            <a:xfrm>
              <a:off x="4369524" y="4183464"/>
              <a:ext cx="2628000" cy="1548000"/>
            </a:xfrm>
            <a:prstGeom prst="rect">
              <a:avLst/>
            </a:prstGeom>
          </p:spPr>
          <p:txBody>
            <a:bodyPr vert="horz" lIns="216000" tIns="144000" rIns="0" bIns="0" numCol="1" spcCol="216000" rtlCol="0" anchor="t">
              <a:noAutofit/>
            </a:bodyPr>
            <a:lstStyle>
              <a:defPPr>
                <a:defRPr lang="fr-FR"/>
              </a:defPPr>
              <a:lvl1pPr>
                <a:lnSpc>
                  <a:spcPts val="1500"/>
                </a:lnSpc>
                <a:spcBef>
                  <a:spcPct val="0"/>
                </a:spcBef>
                <a:buNone/>
                <a:defRPr sz="900" b="0" i="0">
                  <a:solidFill>
                    <a:schemeClr val="tx2"/>
                  </a:solidFill>
                  <a:latin typeface="Aptos" panose="020B0004020202020204" pitchFamily="34" charset="0"/>
                  <a:ea typeface="+mj-ea"/>
                  <a:cs typeface="+mj-cs"/>
                </a:defRPr>
              </a:lvl1pPr>
              <a:lvl2pPr marL="216000" lvl="1" indent="-108000">
                <a:buClr>
                  <a:srgbClr val="8BBAFF"/>
                </a:buClr>
                <a:buFont typeface="Aptos" panose="020B0004020202020204" pitchFamily="34" charset="0"/>
                <a:buChar char="→"/>
                <a:defRPr sz="600">
                  <a:solidFill>
                    <a:schemeClr val="tx2"/>
                  </a:solidFill>
                </a:defRPr>
              </a:lvl2pPr>
            </a:lstStyle>
            <a:p>
              <a:r>
                <a:rPr lang="fr-BE" dirty="0"/>
                <a:t>Nous vous accompagnons dans l’outsourcing, l’applicatif, la modernisation, la transition de stacks ou encore la TMA. Vous profitez du maximum de sécurité, de fiabilité et de rapidité proposé par cette plateforme, capable de supporter nativement l’IA.</a:t>
              </a:r>
              <a:endParaRPr lang="en-US" dirty="0"/>
            </a:p>
          </p:txBody>
        </p:sp>
        <p:pic>
          <p:nvPicPr>
            <p:cNvPr id="62" name="Graphique 61">
              <a:extLst>
                <a:ext uri="{FF2B5EF4-FFF2-40B4-BE49-F238E27FC236}">
                  <a16:creationId xmlns:a16="http://schemas.microsoft.com/office/drawing/2014/main" id="{322A963F-04BE-9545-DA0F-AED4B2A9A6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369524" y="3675588"/>
              <a:ext cx="1670685" cy="708776"/>
            </a:xfrm>
            <a:prstGeom prst="rect">
              <a:avLst/>
            </a:prstGeom>
          </p:spPr>
        </p:pic>
      </p:grpSp>
      <p:grpSp>
        <p:nvGrpSpPr>
          <p:cNvPr id="64" name="Data &amp; AI">
            <a:extLst>
              <a:ext uri="{FF2B5EF4-FFF2-40B4-BE49-F238E27FC236}">
                <a16:creationId xmlns:a16="http://schemas.microsoft.com/office/drawing/2014/main" id="{72137445-D8A2-31B6-6D25-CD3A842A8E91}"/>
              </a:ext>
            </a:extLst>
          </p:cNvPr>
          <p:cNvGrpSpPr/>
          <p:nvPr/>
        </p:nvGrpSpPr>
        <p:grpSpPr>
          <a:xfrm>
            <a:off x="6304518" y="1396874"/>
            <a:ext cx="2628000" cy="2055877"/>
            <a:chOff x="2606892" y="1035646"/>
            <a:chExt cx="2628000" cy="2055877"/>
          </a:xfrm>
        </p:grpSpPr>
        <p:cxnSp>
          <p:nvCxnSpPr>
            <p:cNvPr id="66" name="Connecteur droit 65">
              <a:extLst>
                <a:ext uri="{FF2B5EF4-FFF2-40B4-BE49-F238E27FC236}">
                  <a16:creationId xmlns:a16="http://schemas.microsoft.com/office/drawing/2014/main" id="{AE8DC3CB-286C-36E1-2E9D-2F4A961E7A48}"/>
                </a:ext>
              </a:extLst>
            </p:cNvPr>
            <p:cNvCxnSpPr>
              <a:cxnSpLocks/>
            </p:cNvCxnSpPr>
            <p:nvPr/>
          </p:nvCxnSpPr>
          <p:spPr>
            <a:xfrm>
              <a:off x="2606892" y="1206588"/>
              <a:ext cx="0" cy="1692000"/>
            </a:xfrm>
            <a:prstGeom prst="line">
              <a:avLst/>
            </a:prstGeom>
            <a:ln w="12700">
              <a:solidFill>
                <a:srgbClr val="AE89FF"/>
              </a:solidFill>
            </a:ln>
          </p:spPr>
          <p:style>
            <a:lnRef idx="2">
              <a:schemeClr val="accent1"/>
            </a:lnRef>
            <a:fillRef idx="0">
              <a:schemeClr val="accent1"/>
            </a:fillRef>
            <a:effectRef idx="1">
              <a:schemeClr val="accent1"/>
            </a:effectRef>
            <a:fontRef idx="minor">
              <a:schemeClr val="tx1"/>
            </a:fontRef>
          </p:style>
        </p:cxnSp>
        <p:sp>
          <p:nvSpPr>
            <p:cNvPr id="67" name="Titre 2">
              <a:extLst>
                <a:ext uri="{FF2B5EF4-FFF2-40B4-BE49-F238E27FC236}">
                  <a16:creationId xmlns:a16="http://schemas.microsoft.com/office/drawing/2014/main" id="{E26A2CC4-4D80-D4A1-9439-1694916C0F16}"/>
                </a:ext>
              </a:extLst>
            </p:cNvPr>
            <p:cNvSpPr txBox="1">
              <a:spLocks/>
            </p:cNvSpPr>
            <p:nvPr/>
          </p:nvSpPr>
          <p:spPr>
            <a:xfrm>
              <a:off x="2606892" y="1543523"/>
              <a:ext cx="2628000" cy="1548000"/>
            </a:xfrm>
            <a:prstGeom prst="rect">
              <a:avLst/>
            </a:prstGeom>
          </p:spPr>
          <p:txBody>
            <a:bodyPr vert="horz" lIns="216000" tIns="144000" rIns="0" bIns="0" numCol="1" spcCol="216000" rtlCol="0" anchor="t">
              <a:noAutofit/>
            </a:bodyPr>
            <a:lstStyle>
              <a:defPPr>
                <a:defRPr lang="fr-FR"/>
              </a:defPPr>
              <a:lvl1pPr>
                <a:lnSpc>
                  <a:spcPts val="1500"/>
                </a:lnSpc>
                <a:spcBef>
                  <a:spcPct val="0"/>
                </a:spcBef>
                <a:buNone/>
                <a:defRPr sz="900" b="0" i="0">
                  <a:solidFill>
                    <a:schemeClr val="tx2"/>
                  </a:solidFill>
                  <a:latin typeface="Aptos" panose="020B0004020202020204" pitchFamily="34" charset="0"/>
                  <a:ea typeface="+mj-ea"/>
                  <a:cs typeface="+mj-cs"/>
                </a:defRPr>
              </a:lvl1pPr>
              <a:lvl2pPr marL="216000" lvl="1" indent="-108000">
                <a:buClr>
                  <a:srgbClr val="8BBAFF"/>
                </a:buClr>
                <a:buFont typeface="Aptos" panose="020B0004020202020204" pitchFamily="34" charset="0"/>
                <a:buChar char="→"/>
                <a:defRPr sz="600">
                  <a:solidFill>
                    <a:schemeClr val="tx2"/>
                  </a:solidFill>
                </a:defRPr>
              </a:lvl2pPr>
            </a:lstStyle>
            <a:p>
              <a:r>
                <a:rPr lang="fr-BE" dirty="0"/>
                <a:t>Nous vous aidons à gouverner, sécuriser, stocker, transformer, connecter et exploiter vos données, ainsi que les rendre « AI-Ready «. Nous mettons également à votre disposition une IA souveraine et un framework d’évaluation.</a:t>
              </a:r>
              <a:endParaRPr lang="en-US" dirty="0"/>
            </a:p>
          </p:txBody>
        </p:sp>
        <p:pic>
          <p:nvPicPr>
            <p:cNvPr id="68" name="Graphique 67">
              <a:extLst>
                <a:ext uri="{FF2B5EF4-FFF2-40B4-BE49-F238E27FC236}">
                  <a16:creationId xmlns:a16="http://schemas.microsoft.com/office/drawing/2014/main" id="{7366EE6B-3957-CBBC-E0A8-29D42E8B16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06892" y="1035646"/>
              <a:ext cx="1509871" cy="708776"/>
            </a:xfrm>
            <a:prstGeom prst="rect">
              <a:avLst/>
            </a:prstGeom>
          </p:spPr>
        </p:pic>
      </p:grpSp>
      <p:grpSp>
        <p:nvGrpSpPr>
          <p:cNvPr id="70" name="Cybersecurity">
            <a:extLst>
              <a:ext uri="{FF2B5EF4-FFF2-40B4-BE49-F238E27FC236}">
                <a16:creationId xmlns:a16="http://schemas.microsoft.com/office/drawing/2014/main" id="{5AAA345E-9B21-D868-665D-1EA4C32DCDFF}"/>
              </a:ext>
            </a:extLst>
          </p:cNvPr>
          <p:cNvGrpSpPr/>
          <p:nvPr/>
        </p:nvGrpSpPr>
        <p:grpSpPr>
          <a:xfrm>
            <a:off x="9175212" y="1398483"/>
            <a:ext cx="2628000" cy="2054268"/>
            <a:chOff x="5666077" y="1032532"/>
            <a:chExt cx="2628000" cy="2054268"/>
          </a:xfrm>
        </p:grpSpPr>
        <p:cxnSp>
          <p:nvCxnSpPr>
            <p:cNvPr id="74" name="Connecteur droit 73">
              <a:extLst>
                <a:ext uri="{FF2B5EF4-FFF2-40B4-BE49-F238E27FC236}">
                  <a16:creationId xmlns:a16="http://schemas.microsoft.com/office/drawing/2014/main" id="{6F9B01A1-4E08-93BB-6BDC-20634A974B57}"/>
                </a:ext>
              </a:extLst>
            </p:cNvPr>
            <p:cNvCxnSpPr>
              <a:cxnSpLocks/>
            </p:cNvCxnSpPr>
            <p:nvPr/>
          </p:nvCxnSpPr>
          <p:spPr>
            <a:xfrm>
              <a:off x="5666078" y="1206588"/>
              <a:ext cx="0" cy="1692000"/>
            </a:xfrm>
            <a:prstGeom prst="line">
              <a:avLst/>
            </a:prstGeom>
            <a:ln w="12700">
              <a:solidFill>
                <a:srgbClr val="C6172D"/>
              </a:solidFill>
            </a:ln>
          </p:spPr>
          <p:style>
            <a:lnRef idx="2">
              <a:schemeClr val="accent1"/>
            </a:lnRef>
            <a:fillRef idx="0">
              <a:schemeClr val="accent1"/>
            </a:fillRef>
            <a:effectRef idx="1">
              <a:schemeClr val="accent1"/>
            </a:effectRef>
            <a:fontRef idx="minor">
              <a:schemeClr val="tx1"/>
            </a:fontRef>
          </p:style>
        </p:cxnSp>
        <p:sp>
          <p:nvSpPr>
            <p:cNvPr id="75" name="Titre 2">
              <a:extLst>
                <a:ext uri="{FF2B5EF4-FFF2-40B4-BE49-F238E27FC236}">
                  <a16:creationId xmlns:a16="http://schemas.microsoft.com/office/drawing/2014/main" id="{484BCBC6-2FE4-376D-3C8F-8B579B373BEC}"/>
                </a:ext>
              </a:extLst>
            </p:cNvPr>
            <p:cNvSpPr txBox="1">
              <a:spLocks/>
            </p:cNvSpPr>
            <p:nvPr/>
          </p:nvSpPr>
          <p:spPr>
            <a:xfrm>
              <a:off x="5666077" y="1538800"/>
              <a:ext cx="2628000" cy="1548000"/>
            </a:xfrm>
            <a:prstGeom prst="rect">
              <a:avLst/>
            </a:prstGeom>
          </p:spPr>
          <p:txBody>
            <a:bodyPr vert="horz" lIns="216000" tIns="144000" rIns="0" bIns="0" numCol="1" spcCol="216000" rtlCol="0" anchor="t">
              <a:noAutofit/>
            </a:bodyPr>
            <a:lstStyle>
              <a:defPPr>
                <a:defRPr lang="fr-FR"/>
              </a:defPPr>
              <a:lvl1pPr>
                <a:lnSpc>
                  <a:spcPts val="1500"/>
                </a:lnSpc>
                <a:spcBef>
                  <a:spcPct val="0"/>
                </a:spcBef>
                <a:buNone/>
                <a:defRPr sz="900" b="0" i="0">
                  <a:solidFill>
                    <a:schemeClr val="tx2"/>
                  </a:solidFill>
                  <a:latin typeface="Aptos" panose="020B0004020202020204" pitchFamily="34" charset="0"/>
                  <a:ea typeface="+mj-ea"/>
                  <a:cs typeface="+mj-cs"/>
                </a:defRPr>
              </a:lvl1pPr>
              <a:lvl2pPr marL="216000" lvl="1" indent="-108000">
                <a:buClr>
                  <a:srgbClr val="8BBAFF"/>
                </a:buClr>
                <a:buFont typeface="Aptos" panose="020B0004020202020204" pitchFamily="34" charset="0"/>
                <a:buChar char="→"/>
                <a:defRPr sz="600">
                  <a:solidFill>
                    <a:schemeClr val="tx2"/>
                  </a:solidFill>
                </a:defRPr>
              </a:lvl2pPr>
            </a:lstStyle>
            <a:p>
              <a:r>
                <a:rPr lang="fr-BE" dirty="0"/>
                <a:t>Nous sommes à vos côtés à tous les niveaux de la définition de votre cybersécurité, depuis l’identification de la menace jusqu’à la reprise vos activités après une attaque en passant par la gouvernance, la protection, la détection et la réponse.</a:t>
              </a:r>
              <a:endParaRPr lang="en-US" dirty="0"/>
            </a:p>
          </p:txBody>
        </p:sp>
        <p:pic>
          <p:nvPicPr>
            <p:cNvPr id="76" name="Graphique 75">
              <a:extLst>
                <a:ext uri="{FF2B5EF4-FFF2-40B4-BE49-F238E27FC236}">
                  <a16:creationId xmlns:a16="http://schemas.microsoft.com/office/drawing/2014/main" id="{39A05C69-A0C3-D098-5F7F-800E1CB849D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66078" y="1032532"/>
              <a:ext cx="1992315" cy="708776"/>
            </a:xfrm>
            <a:prstGeom prst="rect">
              <a:avLst/>
            </a:prstGeom>
          </p:spPr>
        </p:pic>
      </p:grpSp>
      <p:grpSp>
        <p:nvGrpSpPr>
          <p:cNvPr id="77" name="Advisory">
            <a:extLst>
              <a:ext uri="{FF2B5EF4-FFF2-40B4-BE49-F238E27FC236}">
                <a16:creationId xmlns:a16="http://schemas.microsoft.com/office/drawing/2014/main" id="{8219245A-F097-FED7-077C-AD7E7DC836AB}"/>
              </a:ext>
            </a:extLst>
          </p:cNvPr>
          <p:cNvGrpSpPr/>
          <p:nvPr/>
        </p:nvGrpSpPr>
        <p:grpSpPr>
          <a:xfrm>
            <a:off x="3433825" y="3733066"/>
            <a:ext cx="2628000" cy="2054268"/>
            <a:chOff x="998261" y="6073736"/>
            <a:chExt cx="2628000" cy="2054268"/>
          </a:xfrm>
        </p:grpSpPr>
        <p:cxnSp>
          <p:nvCxnSpPr>
            <p:cNvPr id="78" name="Connecteur droit 77">
              <a:extLst>
                <a:ext uri="{FF2B5EF4-FFF2-40B4-BE49-F238E27FC236}">
                  <a16:creationId xmlns:a16="http://schemas.microsoft.com/office/drawing/2014/main" id="{C50AB553-C8B4-64C3-73CD-25A00EBF7E20}"/>
                </a:ext>
              </a:extLst>
            </p:cNvPr>
            <p:cNvCxnSpPr>
              <a:cxnSpLocks/>
            </p:cNvCxnSpPr>
            <p:nvPr/>
          </p:nvCxnSpPr>
          <p:spPr>
            <a:xfrm>
              <a:off x="998262" y="6239811"/>
              <a:ext cx="0" cy="1692000"/>
            </a:xfrm>
            <a:prstGeom prst="line">
              <a:avLst/>
            </a:prstGeom>
            <a:ln w="12700">
              <a:solidFill>
                <a:srgbClr val="5ED6CE"/>
              </a:solidFill>
            </a:ln>
          </p:spPr>
          <p:style>
            <a:lnRef idx="2">
              <a:schemeClr val="accent1"/>
            </a:lnRef>
            <a:fillRef idx="0">
              <a:schemeClr val="accent1"/>
            </a:fillRef>
            <a:effectRef idx="1">
              <a:schemeClr val="accent1"/>
            </a:effectRef>
            <a:fontRef idx="minor">
              <a:schemeClr val="tx1"/>
            </a:fontRef>
          </p:style>
        </p:cxnSp>
        <p:sp>
          <p:nvSpPr>
            <p:cNvPr id="79" name="Titre 2">
              <a:extLst>
                <a:ext uri="{FF2B5EF4-FFF2-40B4-BE49-F238E27FC236}">
                  <a16:creationId xmlns:a16="http://schemas.microsoft.com/office/drawing/2014/main" id="{C4DB39D4-386A-ABD3-58A6-8ACAB428732F}"/>
                </a:ext>
              </a:extLst>
            </p:cNvPr>
            <p:cNvSpPr txBox="1">
              <a:spLocks/>
            </p:cNvSpPr>
            <p:nvPr/>
          </p:nvSpPr>
          <p:spPr>
            <a:xfrm>
              <a:off x="998261" y="6580004"/>
              <a:ext cx="2628000" cy="1548000"/>
            </a:xfrm>
            <a:prstGeom prst="rect">
              <a:avLst/>
            </a:prstGeom>
          </p:spPr>
          <p:txBody>
            <a:bodyPr vert="horz" lIns="216000" tIns="144000" rIns="0" bIns="0" numCol="1" spcCol="216000" rtlCol="0" anchor="t">
              <a:noAutofit/>
            </a:bodyPr>
            <a:lstStyle>
              <a:defPPr>
                <a:defRPr lang="fr-FR"/>
              </a:defPPr>
              <a:lvl1pPr>
                <a:lnSpc>
                  <a:spcPts val="1500"/>
                </a:lnSpc>
                <a:spcBef>
                  <a:spcPct val="0"/>
                </a:spcBef>
                <a:buNone/>
                <a:defRPr sz="900" b="0" i="0">
                  <a:solidFill>
                    <a:schemeClr val="tx2"/>
                  </a:solidFill>
                  <a:latin typeface="Aptos" panose="020B0004020202020204" pitchFamily="34" charset="0"/>
                  <a:ea typeface="+mj-ea"/>
                  <a:cs typeface="+mj-cs"/>
                </a:defRPr>
              </a:lvl1pPr>
              <a:lvl2pPr marL="216000" lvl="1" indent="-108000">
                <a:buClr>
                  <a:srgbClr val="8BBAFF"/>
                </a:buClr>
                <a:buFont typeface="Aptos" panose="020B0004020202020204" pitchFamily="34" charset="0"/>
                <a:buChar char="→"/>
                <a:defRPr sz="600">
                  <a:solidFill>
                    <a:schemeClr val="tx2"/>
                  </a:solidFill>
                </a:defRPr>
              </a:lvl2pPr>
            </a:lstStyle>
            <a:p>
              <a:r>
                <a:rPr lang="fr-BE" dirty="0"/>
                <a:t>Nos consultants mettent à disposition leur expertise pour aider des organisations à résoudre des problèmes, améliorer des performances ou atteindre des objectifs via des services IT qualitatifs (assessment, CIO Advisory, IT Roadmap, stratégie, …).</a:t>
              </a:r>
              <a:endParaRPr lang="en-US" dirty="0"/>
            </a:p>
          </p:txBody>
        </p:sp>
        <p:pic>
          <p:nvPicPr>
            <p:cNvPr id="80" name="Graphique 79">
              <a:extLst>
                <a:ext uri="{FF2B5EF4-FFF2-40B4-BE49-F238E27FC236}">
                  <a16:creationId xmlns:a16="http://schemas.microsoft.com/office/drawing/2014/main" id="{5A077839-F53C-A233-0B2D-141428E5C18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8262" y="6073736"/>
              <a:ext cx="1468178" cy="708776"/>
            </a:xfrm>
            <a:prstGeom prst="rect">
              <a:avLst/>
            </a:prstGeom>
          </p:spPr>
        </p:pic>
      </p:grpSp>
      <p:grpSp>
        <p:nvGrpSpPr>
          <p:cNvPr id="82" name="Staffing">
            <a:extLst>
              <a:ext uri="{FF2B5EF4-FFF2-40B4-BE49-F238E27FC236}">
                <a16:creationId xmlns:a16="http://schemas.microsoft.com/office/drawing/2014/main" id="{61115DA1-D2FA-9AF1-5094-4D1567DDAC10}"/>
              </a:ext>
            </a:extLst>
          </p:cNvPr>
          <p:cNvGrpSpPr/>
          <p:nvPr/>
        </p:nvGrpSpPr>
        <p:grpSpPr>
          <a:xfrm>
            <a:off x="6304518" y="3733066"/>
            <a:ext cx="2628000" cy="2054268"/>
            <a:chOff x="3845275" y="6067042"/>
            <a:chExt cx="2628000" cy="2054268"/>
          </a:xfrm>
        </p:grpSpPr>
        <p:cxnSp>
          <p:nvCxnSpPr>
            <p:cNvPr id="84" name="Connecteur droit 83">
              <a:extLst>
                <a:ext uri="{FF2B5EF4-FFF2-40B4-BE49-F238E27FC236}">
                  <a16:creationId xmlns:a16="http://schemas.microsoft.com/office/drawing/2014/main" id="{08EE0B3F-0606-F572-F24C-837051CF22B4}"/>
                </a:ext>
              </a:extLst>
            </p:cNvPr>
            <p:cNvCxnSpPr>
              <a:cxnSpLocks/>
              <a:endCxn id="85" idx="1"/>
            </p:cNvCxnSpPr>
            <p:nvPr/>
          </p:nvCxnSpPr>
          <p:spPr>
            <a:xfrm flipH="1">
              <a:off x="3845275" y="6239810"/>
              <a:ext cx="1" cy="1692000"/>
            </a:xfrm>
            <a:prstGeom prst="line">
              <a:avLst/>
            </a:prstGeom>
            <a:ln w="12700">
              <a:solidFill>
                <a:srgbClr val="14616D"/>
              </a:solidFill>
            </a:ln>
          </p:spPr>
          <p:style>
            <a:lnRef idx="2">
              <a:schemeClr val="accent1"/>
            </a:lnRef>
            <a:fillRef idx="0">
              <a:schemeClr val="accent1"/>
            </a:fillRef>
            <a:effectRef idx="1">
              <a:schemeClr val="accent1"/>
            </a:effectRef>
            <a:fontRef idx="minor">
              <a:schemeClr val="tx1"/>
            </a:fontRef>
          </p:style>
        </p:cxnSp>
        <p:sp>
          <p:nvSpPr>
            <p:cNvPr id="85" name="Titre 2">
              <a:extLst>
                <a:ext uri="{FF2B5EF4-FFF2-40B4-BE49-F238E27FC236}">
                  <a16:creationId xmlns:a16="http://schemas.microsoft.com/office/drawing/2014/main" id="{2EE1C7F3-522B-E1C1-B6D5-D83E195861FD}"/>
                </a:ext>
              </a:extLst>
            </p:cNvPr>
            <p:cNvSpPr txBox="1">
              <a:spLocks/>
            </p:cNvSpPr>
            <p:nvPr/>
          </p:nvSpPr>
          <p:spPr>
            <a:xfrm>
              <a:off x="3845275" y="6573310"/>
              <a:ext cx="2628000" cy="1548000"/>
            </a:xfrm>
            <a:prstGeom prst="rect">
              <a:avLst/>
            </a:prstGeom>
          </p:spPr>
          <p:txBody>
            <a:bodyPr vert="horz" lIns="216000" tIns="144000" rIns="0" bIns="0" numCol="1" spcCol="216000" rtlCol="0" anchor="t">
              <a:noAutofit/>
            </a:bodyPr>
            <a:lstStyle>
              <a:defPPr>
                <a:defRPr lang="fr-FR"/>
              </a:defPPr>
              <a:lvl1pPr>
                <a:lnSpc>
                  <a:spcPts val="1500"/>
                </a:lnSpc>
                <a:spcBef>
                  <a:spcPct val="0"/>
                </a:spcBef>
                <a:buNone/>
                <a:defRPr sz="900" b="0" i="0">
                  <a:solidFill>
                    <a:schemeClr val="tx2"/>
                  </a:solidFill>
                  <a:latin typeface="Aptos" panose="020B0004020202020204" pitchFamily="34" charset="0"/>
                  <a:ea typeface="+mj-ea"/>
                  <a:cs typeface="+mj-cs"/>
                </a:defRPr>
              </a:lvl1pPr>
              <a:lvl2pPr marL="216000" lvl="1" indent="-108000">
                <a:buClr>
                  <a:srgbClr val="8BBAFF"/>
                </a:buClr>
                <a:buFont typeface="Aptos" panose="020B0004020202020204" pitchFamily="34" charset="0"/>
                <a:buChar char="→"/>
                <a:defRPr sz="600">
                  <a:solidFill>
                    <a:schemeClr val="tx2"/>
                  </a:solidFill>
                </a:defRPr>
              </a:lvl2pPr>
            </a:lstStyle>
            <a:p>
              <a:r>
                <a:rPr lang="fr-BE" dirty="0"/>
                <a:t>Nos consultants sont disponibles pour vous prêter main-forte dans tous les domaines technologiques. Nous mettons à votre disposition des experts continuellement formés, capables de s’intégrer rapidement à vos équipes et d’apporter une valeur mesurable. </a:t>
              </a:r>
              <a:endParaRPr lang="en-US" dirty="0"/>
            </a:p>
            <a:p>
              <a:endParaRPr lang="fr-FR" dirty="0"/>
            </a:p>
          </p:txBody>
        </p:sp>
        <p:pic>
          <p:nvPicPr>
            <p:cNvPr id="86" name="Graphique 85">
              <a:extLst>
                <a:ext uri="{FF2B5EF4-FFF2-40B4-BE49-F238E27FC236}">
                  <a16:creationId xmlns:a16="http://schemas.microsoft.com/office/drawing/2014/main" id="{97567473-B726-DF45-7176-598DC085865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845276" y="6067042"/>
              <a:ext cx="1378837" cy="708776"/>
            </a:xfrm>
            <a:prstGeom prst="rect">
              <a:avLst/>
            </a:prstGeom>
          </p:spPr>
        </p:pic>
      </p:grpSp>
      <p:grpSp>
        <p:nvGrpSpPr>
          <p:cNvPr id="88" name="Business &amp; Productivity">
            <a:extLst>
              <a:ext uri="{FF2B5EF4-FFF2-40B4-BE49-F238E27FC236}">
                <a16:creationId xmlns:a16="http://schemas.microsoft.com/office/drawing/2014/main" id="{59D15429-51A7-2175-2CE1-28A513CD46E8}"/>
              </a:ext>
            </a:extLst>
          </p:cNvPr>
          <p:cNvGrpSpPr/>
          <p:nvPr/>
        </p:nvGrpSpPr>
        <p:grpSpPr>
          <a:xfrm>
            <a:off x="388787" y="3733066"/>
            <a:ext cx="2628001" cy="2054268"/>
            <a:chOff x="168984" y="3670598"/>
            <a:chExt cx="2628001" cy="2054268"/>
          </a:xfrm>
        </p:grpSpPr>
        <p:cxnSp>
          <p:nvCxnSpPr>
            <p:cNvPr id="91" name="Connecteur droit 90">
              <a:extLst>
                <a:ext uri="{FF2B5EF4-FFF2-40B4-BE49-F238E27FC236}">
                  <a16:creationId xmlns:a16="http://schemas.microsoft.com/office/drawing/2014/main" id="{1BD6454E-8A5E-79ED-D533-2951F23202A9}"/>
                </a:ext>
              </a:extLst>
            </p:cNvPr>
            <p:cNvCxnSpPr>
              <a:cxnSpLocks/>
            </p:cNvCxnSpPr>
            <p:nvPr/>
          </p:nvCxnSpPr>
          <p:spPr>
            <a:xfrm>
              <a:off x="168985" y="3841346"/>
              <a:ext cx="0" cy="1692000"/>
            </a:xfrm>
            <a:prstGeom prst="line">
              <a:avLst/>
            </a:prstGeom>
            <a:ln w="12700">
              <a:solidFill>
                <a:srgbClr val="168900"/>
              </a:solidFill>
            </a:ln>
          </p:spPr>
          <p:style>
            <a:lnRef idx="2">
              <a:schemeClr val="accent1"/>
            </a:lnRef>
            <a:fillRef idx="0">
              <a:schemeClr val="accent1"/>
            </a:fillRef>
            <a:effectRef idx="1">
              <a:schemeClr val="accent1"/>
            </a:effectRef>
            <a:fontRef idx="minor">
              <a:schemeClr val="tx1"/>
            </a:fontRef>
          </p:style>
        </p:cxnSp>
        <p:sp>
          <p:nvSpPr>
            <p:cNvPr id="92" name="Titre 2">
              <a:extLst>
                <a:ext uri="{FF2B5EF4-FFF2-40B4-BE49-F238E27FC236}">
                  <a16:creationId xmlns:a16="http://schemas.microsoft.com/office/drawing/2014/main" id="{7EAA963F-87BF-9843-0DB0-FEF54CFAFCDB}"/>
                </a:ext>
              </a:extLst>
            </p:cNvPr>
            <p:cNvSpPr txBox="1">
              <a:spLocks/>
            </p:cNvSpPr>
            <p:nvPr/>
          </p:nvSpPr>
          <p:spPr>
            <a:xfrm>
              <a:off x="168985" y="4176866"/>
              <a:ext cx="2628000" cy="1548000"/>
            </a:xfrm>
            <a:prstGeom prst="rect">
              <a:avLst/>
            </a:prstGeom>
          </p:spPr>
          <p:txBody>
            <a:bodyPr vert="horz" lIns="216000" tIns="144000" rIns="0" bIns="0" numCol="1" spcCol="216000" rtlCol="0" anchor="t">
              <a:noAutofit/>
            </a:bodyPr>
            <a:lstStyle>
              <a:defPPr>
                <a:defRPr lang="fr-FR"/>
              </a:defPPr>
              <a:lvl1pPr>
                <a:lnSpc>
                  <a:spcPts val="1500"/>
                </a:lnSpc>
                <a:spcBef>
                  <a:spcPct val="0"/>
                </a:spcBef>
                <a:buNone/>
                <a:defRPr sz="900" b="0" i="0">
                  <a:solidFill>
                    <a:schemeClr val="tx2"/>
                  </a:solidFill>
                  <a:latin typeface="Aptos" panose="020B0004020202020204" pitchFamily="34" charset="0"/>
                  <a:ea typeface="+mj-ea"/>
                  <a:cs typeface="+mj-cs"/>
                </a:defRPr>
              </a:lvl1pPr>
              <a:lvl2pPr marL="216000" lvl="1" indent="-108000">
                <a:buClr>
                  <a:srgbClr val="8BBAFF"/>
                </a:buClr>
                <a:buFont typeface="Aptos" panose="020B0004020202020204" pitchFamily="34" charset="0"/>
                <a:buChar char="→"/>
                <a:defRPr sz="600">
                  <a:solidFill>
                    <a:schemeClr val="tx2"/>
                  </a:solidFill>
                </a:defRPr>
              </a:lvl2pPr>
            </a:lstStyle>
            <a:p>
              <a:r>
                <a:rPr lang="fr-BE" dirty="0"/>
                <a:t>Nos équipes développent des applications et des logiciels personnalisés et performants, mais aussi des solutions telles que SAP, IBM, Salesforce et Microsoft afin d’améliorer l’expérience de vos clients.</a:t>
              </a:r>
              <a:endParaRPr lang="en-US" dirty="0"/>
            </a:p>
            <a:p>
              <a:endParaRPr lang="fr-BE" dirty="0"/>
            </a:p>
          </p:txBody>
        </p:sp>
        <p:pic>
          <p:nvPicPr>
            <p:cNvPr id="93" name="Graphique 92">
              <a:extLst>
                <a:ext uri="{FF2B5EF4-FFF2-40B4-BE49-F238E27FC236}">
                  <a16:creationId xmlns:a16="http://schemas.microsoft.com/office/drawing/2014/main" id="{F635D9B4-2028-EEDC-8465-78898F1B703B}"/>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68984" y="3670598"/>
              <a:ext cx="2415198" cy="708776"/>
            </a:xfrm>
            <a:prstGeom prst="rect">
              <a:avLst/>
            </a:prstGeom>
          </p:spPr>
        </p:pic>
      </p:grpSp>
    </p:spTree>
    <p:extLst>
      <p:ext uri="{BB962C8B-B14F-4D97-AF65-F5344CB8AC3E}">
        <p14:creationId xmlns:p14="http://schemas.microsoft.com/office/powerpoint/2010/main" val="801895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rganigramme : Connecteur 12">
            <a:extLst>
              <a:ext uri="{FF2B5EF4-FFF2-40B4-BE49-F238E27FC236}">
                <a16:creationId xmlns:a16="http://schemas.microsoft.com/office/drawing/2014/main" id="{65092C66-464D-CB9A-41F1-9358203913EF}"/>
              </a:ext>
            </a:extLst>
          </p:cNvPr>
          <p:cNvSpPr/>
          <p:nvPr/>
        </p:nvSpPr>
        <p:spPr>
          <a:xfrm>
            <a:off x="9058681" y="5036457"/>
            <a:ext cx="1292058" cy="988132"/>
          </a:xfrm>
          <a:prstGeom prst="flowChartConnector">
            <a:avLst/>
          </a:prstGeom>
          <a:solidFill>
            <a:schemeClr val="bg1"/>
          </a:solidFill>
          <a:ln>
            <a:solidFill>
              <a:srgbClr val="FF6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texte 1">
            <a:extLst>
              <a:ext uri="{FF2B5EF4-FFF2-40B4-BE49-F238E27FC236}">
                <a16:creationId xmlns:a16="http://schemas.microsoft.com/office/drawing/2014/main" id="{442D027A-4209-24E9-9055-22FC571DD856}"/>
              </a:ext>
            </a:extLst>
          </p:cNvPr>
          <p:cNvSpPr>
            <a:spLocks noGrp="1"/>
          </p:cNvSpPr>
          <p:nvPr>
            <p:ph type="body" sz="quarter" idx="12"/>
          </p:nvPr>
        </p:nvSpPr>
        <p:spPr/>
        <p:txBody>
          <a:bodyPr>
            <a:normAutofit fontScale="92500" lnSpcReduction="20000"/>
          </a:bodyPr>
          <a:lstStyle/>
          <a:p>
            <a:r>
              <a:rPr lang="fr-FR" dirty="0"/>
              <a:t>02</a:t>
            </a:r>
          </a:p>
        </p:txBody>
      </p:sp>
      <p:sp>
        <p:nvSpPr>
          <p:cNvPr id="3" name="Espace réservé du texte 2">
            <a:extLst>
              <a:ext uri="{FF2B5EF4-FFF2-40B4-BE49-F238E27FC236}">
                <a16:creationId xmlns:a16="http://schemas.microsoft.com/office/drawing/2014/main" id="{5C6CA73D-685A-751A-0FEB-FA843AB8BB13}"/>
              </a:ext>
            </a:extLst>
          </p:cNvPr>
          <p:cNvSpPr>
            <a:spLocks noGrp="1"/>
          </p:cNvSpPr>
          <p:nvPr>
            <p:ph type="body" sz="quarter" idx="17"/>
          </p:nvPr>
        </p:nvSpPr>
        <p:spPr/>
        <p:txBody>
          <a:bodyPr>
            <a:normAutofit fontScale="92500" lnSpcReduction="20000"/>
          </a:bodyPr>
          <a:lstStyle/>
          <a:p>
            <a:r>
              <a:rPr lang="fr-FR" dirty="0"/>
              <a:t>01</a:t>
            </a:r>
          </a:p>
        </p:txBody>
      </p:sp>
      <p:sp>
        <p:nvSpPr>
          <p:cNvPr id="4" name="Espace réservé du texte 3">
            <a:extLst>
              <a:ext uri="{FF2B5EF4-FFF2-40B4-BE49-F238E27FC236}">
                <a16:creationId xmlns:a16="http://schemas.microsoft.com/office/drawing/2014/main" id="{30A486B9-8D90-4886-0376-B3A8E2ABC3A3}"/>
              </a:ext>
            </a:extLst>
          </p:cNvPr>
          <p:cNvSpPr>
            <a:spLocks noGrp="1"/>
          </p:cNvSpPr>
          <p:nvPr>
            <p:ph type="body" sz="quarter" idx="21"/>
          </p:nvPr>
        </p:nvSpPr>
        <p:spPr/>
        <p:txBody>
          <a:bodyPr>
            <a:normAutofit fontScale="92500" lnSpcReduction="20000"/>
          </a:bodyPr>
          <a:lstStyle/>
          <a:p>
            <a:r>
              <a:rPr lang="fr-FR" dirty="0"/>
              <a:t>04</a:t>
            </a:r>
          </a:p>
        </p:txBody>
      </p:sp>
      <p:sp>
        <p:nvSpPr>
          <p:cNvPr id="5" name="Espace réservé du texte 4">
            <a:extLst>
              <a:ext uri="{FF2B5EF4-FFF2-40B4-BE49-F238E27FC236}">
                <a16:creationId xmlns:a16="http://schemas.microsoft.com/office/drawing/2014/main" id="{F2167C6A-8F58-5383-139D-BACCCA4C7936}"/>
              </a:ext>
            </a:extLst>
          </p:cNvPr>
          <p:cNvSpPr>
            <a:spLocks noGrp="1"/>
          </p:cNvSpPr>
          <p:nvPr>
            <p:ph type="body" sz="quarter" idx="23"/>
          </p:nvPr>
        </p:nvSpPr>
        <p:spPr/>
        <p:txBody>
          <a:bodyPr>
            <a:normAutofit fontScale="92500" lnSpcReduction="20000"/>
          </a:bodyPr>
          <a:lstStyle/>
          <a:p>
            <a:r>
              <a:rPr lang="fr-FR" dirty="0"/>
              <a:t>03</a:t>
            </a:r>
          </a:p>
        </p:txBody>
      </p:sp>
      <p:sp>
        <p:nvSpPr>
          <p:cNvPr id="6" name="Espace réservé du texte 5">
            <a:extLst>
              <a:ext uri="{FF2B5EF4-FFF2-40B4-BE49-F238E27FC236}">
                <a16:creationId xmlns:a16="http://schemas.microsoft.com/office/drawing/2014/main" id="{88A2A35C-FAB6-7ED2-2049-C4A56FF47A87}"/>
              </a:ext>
            </a:extLst>
          </p:cNvPr>
          <p:cNvSpPr>
            <a:spLocks noGrp="1"/>
          </p:cNvSpPr>
          <p:nvPr>
            <p:ph type="body" sz="quarter" idx="29"/>
          </p:nvPr>
        </p:nvSpPr>
        <p:spPr/>
        <p:txBody>
          <a:bodyPr/>
          <a:lstStyle/>
          <a:p>
            <a:r>
              <a:rPr lang="fr-FR" dirty="0"/>
              <a:t>Communauté Agile</a:t>
            </a:r>
          </a:p>
          <a:p>
            <a:endParaRPr lang="fr-FR" dirty="0"/>
          </a:p>
        </p:txBody>
      </p:sp>
      <p:sp>
        <p:nvSpPr>
          <p:cNvPr id="7" name="Espace réservé du texte 6">
            <a:extLst>
              <a:ext uri="{FF2B5EF4-FFF2-40B4-BE49-F238E27FC236}">
                <a16:creationId xmlns:a16="http://schemas.microsoft.com/office/drawing/2014/main" id="{82140948-EDE9-2FC2-ABD7-9D3992A02779}"/>
              </a:ext>
            </a:extLst>
          </p:cNvPr>
          <p:cNvSpPr>
            <a:spLocks noGrp="1"/>
          </p:cNvSpPr>
          <p:nvPr>
            <p:ph type="body" sz="quarter" idx="30"/>
          </p:nvPr>
        </p:nvSpPr>
        <p:spPr/>
        <p:txBody>
          <a:bodyPr/>
          <a:lstStyle/>
          <a:p>
            <a:r>
              <a:rPr lang="fr-FR" dirty="0"/>
              <a:t>Préambule</a:t>
            </a:r>
          </a:p>
        </p:txBody>
      </p:sp>
      <p:sp>
        <p:nvSpPr>
          <p:cNvPr id="8" name="Espace réservé du texte 7">
            <a:extLst>
              <a:ext uri="{FF2B5EF4-FFF2-40B4-BE49-F238E27FC236}">
                <a16:creationId xmlns:a16="http://schemas.microsoft.com/office/drawing/2014/main" id="{1C706F7E-781E-2A2B-FA0B-7AC20CC28A9D}"/>
              </a:ext>
            </a:extLst>
          </p:cNvPr>
          <p:cNvSpPr>
            <a:spLocks noGrp="1"/>
          </p:cNvSpPr>
          <p:nvPr>
            <p:ph type="body" sz="quarter" idx="32"/>
          </p:nvPr>
        </p:nvSpPr>
        <p:spPr>
          <a:xfrm>
            <a:off x="8084887" y="4096239"/>
            <a:ext cx="3530310" cy="800869"/>
          </a:xfrm>
        </p:spPr>
        <p:txBody>
          <a:bodyPr/>
          <a:lstStyle/>
          <a:p>
            <a:r>
              <a:rPr lang="fr-FR" dirty="0"/>
              <a:t>Delivery, Run &amp;</a:t>
            </a:r>
          </a:p>
          <a:p>
            <a:r>
              <a:rPr lang="fr-FR" dirty="0"/>
              <a:t> Amélioration Continue</a:t>
            </a:r>
          </a:p>
          <a:p>
            <a:endParaRPr lang="fr-FR" dirty="0"/>
          </a:p>
        </p:txBody>
      </p:sp>
      <p:sp>
        <p:nvSpPr>
          <p:cNvPr id="9" name="Espace réservé du texte 8">
            <a:extLst>
              <a:ext uri="{FF2B5EF4-FFF2-40B4-BE49-F238E27FC236}">
                <a16:creationId xmlns:a16="http://schemas.microsoft.com/office/drawing/2014/main" id="{7A02D681-88AA-4FA2-BB65-F8BA07C48A5D}"/>
              </a:ext>
            </a:extLst>
          </p:cNvPr>
          <p:cNvSpPr>
            <a:spLocks noGrp="1"/>
          </p:cNvSpPr>
          <p:nvPr>
            <p:ph type="body" sz="quarter" idx="33"/>
          </p:nvPr>
        </p:nvSpPr>
        <p:spPr/>
        <p:txBody>
          <a:bodyPr/>
          <a:lstStyle/>
          <a:p>
            <a:r>
              <a:rPr lang="fr-FR" dirty="0"/>
              <a:t>Apprentissage </a:t>
            </a:r>
          </a:p>
          <a:p>
            <a:endParaRPr lang="fr-FR" dirty="0"/>
          </a:p>
        </p:txBody>
      </p:sp>
      <p:sp>
        <p:nvSpPr>
          <p:cNvPr id="10" name="Espace réservé du texte 9">
            <a:extLst>
              <a:ext uri="{FF2B5EF4-FFF2-40B4-BE49-F238E27FC236}">
                <a16:creationId xmlns:a16="http://schemas.microsoft.com/office/drawing/2014/main" id="{BFA52AE7-CD92-7516-4D6F-80E7A547CDFC}"/>
              </a:ext>
            </a:extLst>
          </p:cNvPr>
          <p:cNvSpPr>
            <a:spLocks noGrp="1"/>
          </p:cNvSpPr>
          <p:nvPr>
            <p:ph type="body" sz="quarter" idx="10"/>
          </p:nvPr>
        </p:nvSpPr>
        <p:spPr/>
        <p:txBody>
          <a:bodyPr/>
          <a:lstStyle/>
          <a:p>
            <a:r>
              <a:rPr lang="fr-FR" dirty="0"/>
              <a:t>Sommaire</a:t>
            </a:r>
          </a:p>
        </p:txBody>
      </p:sp>
      <p:sp>
        <p:nvSpPr>
          <p:cNvPr id="11" name="Espace réservé du texte 3">
            <a:extLst>
              <a:ext uri="{FF2B5EF4-FFF2-40B4-BE49-F238E27FC236}">
                <a16:creationId xmlns:a16="http://schemas.microsoft.com/office/drawing/2014/main" id="{66C0FB51-CF66-8CD6-05BF-4321966EFCDF}"/>
              </a:ext>
            </a:extLst>
          </p:cNvPr>
          <p:cNvSpPr txBox="1">
            <a:spLocks/>
          </p:cNvSpPr>
          <p:nvPr/>
        </p:nvSpPr>
        <p:spPr>
          <a:xfrm>
            <a:off x="9015138" y="5223720"/>
            <a:ext cx="1292058" cy="800869"/>
          </a:xfrm>
          <a:prstGeom prst="rect">
            <a:avLst/>
          </a:prstGeom>
        </p:spPr>
        <p:txBody>
          <a:bodyPr vert="horz" lIns="91440" tIns="45720" rIns="91440" bIns="45720" rtlCol="0" anchor="b">
            <a:normAutofit fontScale="92500" lnSpcReduction="20000"/>
          </a:bodyPr>
          <a:lstStyle>
            <a:lvl1pPr marL="228600" indent="-228600" algn="ctr" defTabSz="914400" rtl="0" eaLnBrk="1" latinLnBrk="0" hangingPunct="1">
              <a:lnSpc>
                <a:spcPct val="100000"/>
              </a:lnSpc>
              <a:spcBef>
                <a:spcPts val="1000"/>
              </a:spcBef>
              <a:buFont typeface="Wingdings" pitchFamily="2" charset="2"/>
              <a:buNone/>
              <a:defRPr sz="6000" b="0" i="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05</a:t>
            </a:r>
          </a:p>
        </p:txBody>
      </p:sp>
      <p:sp>
        <p:nvSpPr>
          <p:cNvPr id="12" name="Espace réservé du texte 7">
            <a:extLst>
              <a:ext uri="{FF2B5EF4-FFF2-40B4-BE49-F238E27FC236}">
                <a16:creationId xmlns:a16="http://schemas.microsoft.com/office/drawing/2014/main" id="{E7374A9E-C3E1-1A27-D5D9-4B3AC03B4D4C}"/>
              </a:ext>
            </a:extLst>
          </p:cNvPr>
          <p:cNvSpPr txBox="1">
            <a:spLocks/>
          </p:cNvSpPr>
          <p:nvPr/>
        </p:nvSpPr>
        <p:spPr>
          <a:xfrm>
            <a:off x="10393894" y="5469675"/>
            <a:ext cx="3530310" cy="800869"/>
          </a:xfrm>
          <a:prstGeom prst="rect">
            <a:avLst/>
          </a:prstGeom>
        </p:spPr>
        <p:txBody>
          <a:bodyPr vert="horz" lIns="91440" tIns="45720" rIns="91440" bIns="45720" rtlCol="0" anchor="t">
            <a:normAutofit/>
          </a:bodyPr>
          <a:lstStyle>
            <a:lvl1pPr marL="0" indent="0" algn="l" defTabSz="914400" rtl="0" eaLnBrk="1" latinLnBrk="0" hangingPunct="1">
              <a:lnSpc>
                <a:spcPts val="1500"/>
              </a:lnSpc>
              <a:spcBef>
                <a:spcPts val="1000"/>
              </a:spcBef>
              <a:buFont typeface="Wingdings" pitchFamily="2" charset="2"/>
              <a:buNone/>
              <a:defRPr sz="2500" b="0" i="0" kern="1200">
                <a:solidFill>
                  <a:schemeClr val="tx2"/>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Synthèse </a:t>
            </a:r>
          </a:p>
          <a:p>
            <a:endParaRPr lang="fr-FR" dirty="0"/>
          </a:p>
        </p:txBody>
      </p:sp>
    </p:spTree>
    <p:extLst>
      <p:ext uri="{BB962C8B-B14F-4D97-AF65-F5344CB8AC3E}">
        <p14:creationId xmlns:p14="http://schemas.microsoft.com/office/powerpoint/2010/main" val="364638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D51D8-77B2-FC38-13C2-FA7FB57BF2C7}"/>
              </a:ext>
            </a:extLst>
          </p:cNvPr>
          <p:cNvSpPr>
            <a:spLocks noGrp="1"/>
          </p:cNvSpPr>
          <p:nvPr>
            <p:ph type="ctrTitle"/>
          </p:nvPr>
        </p:nvSpPr>
        <p:spPr/>
        <p:txBody>
          <a:bodyPr/>
          <a:lstStyle/>
          <a:p>
            <a:r>
              <a:rPr lang="fr-FR" dirty="0"/>
              <a:t>01</a:t>
            </a:r>
          </a:p>
        </p:txBody>
      </p:sp>
      <p:sp>
        <p:nvSpPr>
          <p:cNvPr id="3" name="Espace réservé du texte 2">
            <a:extLst>
              <a:ext uri="{FF2B5EF4-FFF2-40B4-BE49-F238E27FC236}">
                <a16:creationId xmlns:a16="http://schemas.microsoft.com/office/drawing/2014/main" id="{5BD9D42E-3FCC-01A8-72AC-8EB37D51B1F0}"/>
              </a:ext>
            </a:extLst>
          </p:cNvPr>
          <p:cNvSpPr>
            <a:spLocks noGrp="1"/>
          </p:cNvSpPr>
          <p:nvPr>
            <p:ph type="body" sz="quarter" idx="10"/>
          </p:nvPr>
        </p:nvSpPr>
        <p:spPr/>
        <p:txBody>
          <a:bodyPr/>
          <a:lstStyle/>
          <a:p>
            <a:r>
              <a:rPr lang="fr-FR" dirty="0"/>
              <a:t>Préambule - Posture et Intention</a:t>
            </a:r>
          </a:p>
        </p:txBody>
      </p:sp>
    </p:spTree>
    <p:extLst>
      <p:ext uri="{BB962C8B-B14F-4D97-AF65-F5344CB8AC3E}">
        <p14:creationId xmlns:p14="http://schemas.microsoft.com/office/powerpoint/2010/main" val="3272688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7655997-ECFF-617F-CA16-0836D5DDBAF3}"/>
              </a:ext>
            </a:extLst>
          </p:cNvPr>
          <p:cNvSpPr>
            <a:spLocks noGrp="1"/>
          </p:cNvSpPr>
          <p:nvPr>
            <p:ph type="body" sz="quarter" idx="10"/>
          </p:nvPr>
        </p:nvSpPr>
        <p:spPr>
          <a:xfrm>
            <a:off x="4190738" y="2534474"/>
            <a:ext cx="7636501" cy="2450904"/>
          </a:xfrm>
        </p:spPr>
        <p:txBody>
          <a:bodyPr/>
          <a:lstStyle/>
          <a:p>
            <a:r>
              <a:rPr lang="fr-BE" sz="2400" dirty="0"/>
              <a:t>« Ce partage n’est pas un retour académique, mais une expérience souvent imparfaite, rarement idéale : contraintes, décisions politiques, urgences, humains… </a:t>
            </a:r>
          </a:p>
          <a:p>
            <a:r>
              <a:rPr lang="fr-BE" sz="2400" dirty="0"/>
              <a:t>C’est là que l’agilité devient posture, non une méthode. C’est cette agilité que je veux évoquer aujourd’hui. » </a:t>
            </a:r>
          </a:p>
          <a:p>
            <a:r>
              <a:rPr lang="fr-BE" sz="2400" dirty="0"/>
              <a:t>« Je ne vais pas expliquer comment faire “mieux de l’agile”, mais partager ce que mes missions m’ont appris sur ce qui résiste, ce qui casse, ce qui fonctionne. Prenez ce qui résonne en vous, laissez le reste : l’agilité commence par le discernement. »</a:t>
            </a:r>
          </a:p>
        </p:txBody>
      </p:sp>
      <p:sp>
        <p:nvSpPr>
          <p:cNvPr id="3" name="Espace réservé du numéro de diapositive 2">
            <a:extLst>
              <a:ext uri="{FF2B5EF4-FFF2-40B4-BE49-F238E27FC236}">
                <a16:creationId xmlns:a16="http://schemas.microsoft.com/office/drawing/2014/main" id="{2525D16F-4749-28C5-91B9-2C0F73989BA3}"/>
              </a:ext>
            </a:extLst>
          </p:cNvPr>
          <p:cNvSpPr>
            <a:spLocks noGrp="1"/>
          </p:cNvSpPr>
          <p:nvPr>
            <p:ph type="sldNum" sz="quarter" idx="12"/>
          </p:nvPr>
        </p:nvSpPr>
        <p:spPr/>
        <p:txBody>
          <a:bodyPr/>
          <a:lstStyle/>
          <a:p>
            <a:fld id="{B470F478-1934-8E47-8658-775058315B69}" type="slidenum">
              <a:rPr lang="fr-FR" smtClean="0"/>
              <a:pPr/>
              <a:t>7</a:t>
            </a:fld>
            <a:endParaRPr lang="fr-FR" dirty="0"/>
          </a:p>
        </p:txBody>
      </p:sp>
    </p:spTree>
    <p:extLst>
      <p:ext uri="{BB962C8B-B14F-4D97-AF65-F5344CB8AC3E}">
        <p14:creationId xmlns:p14="http://schemas.microsoft.com/office/powerpoint/2010/main" val="1954265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154D1-5F71-7F73-B042-7A0FA6BE6A1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45DAB6C-FB78-486C-E39A-745E7D74C7DD}"/>
              </a:ext>
            </a:extLst>
          </p:cNvPr>
          <p:cNvSpPr>
            <a:spLocks noGrp="1"/>
          </p:cNvSpPr>
          <p:nvPr>
            <p:ph type="ctrTitle"/>
          </p:nvPr>
        </p:nvSpPr>
        <p:spPr/>
        <p:txBody>
          <a:bodyPr/>
          <a:lstStyle/>
          <a:p>
            <a:r>
              <a:rPr lang="fr-FR" dirty="0"/>
              <a:t>02</a:t>
            </a:r>
          </a:p>
        </p:txBody>
      </p:sp>
      <p:sp>
        <p:nvSpPr>
          <p:cNvPr id="3" name="Espace réservé du texte 2">
            <a:extLst>
              <a:ext uri="{FF2B5EF4-FFF2-40B4-BE49-F238E27FC236}">
                <a16:creationId xmlns:a16="http://schemas.microsoft.com/office/drawing/2014/main" id="{6943652F-62D1-FDCE-7A84-63EDE84C4F69}"/>
              </a:ext>
            </a:extLst>
          </p:cNvPr>
          <p:cNvSpPr>
            <a:spLocks noGrp="1"/>
          </p:cNvSpPr>
          <p:nvPr>
            <p:ph type="body" sz="quarter" idx="10"/>
          </p:nvPr>
        </p:nvSpPr>
        <p:spPr/>
        <p:txBody>
          <a:bodyPr/>
          <a:lstStyle/>
          <a:p>
            <a:r>
              <a:rPr lang="fr-FR" dirty="0"/>
              <a:t>La communauté</a:t>
            </a:r>
          </a:p>
        </p:txBody>
      </p:sp>
    </p:spTree>
    <p:extLst>
      <p:ext uri="{BB962C8B-B14F-4D97-AF65-F5344CB8AC3E}">
        <p14:creationId xmlns:p14="http://schemas.microsoft.com/office/powerpoint/2010/main" val="3296041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64DAF42-CDDD-1A8A-4BA5-E837BCC5D10C}"/>
              </a:ext>
            </a:extLst>
          </p:cNvPr>
          <p:cNvSpPr>
            <a:spLocks noGrp="1"/>
          </p:cNvSpPr>
          <p:nvPr>
            <p:ph type="body" sz="quarter" idx="10"/>
          </p:nvPr>
        </p:nvSpPr>
        <p:spPr/>
        <p:txBody>
          <a:bodyPr/>
          <a:lstStyle/>
          <a:p>
            <a:r>
              <a:rPr lang="fr-BE" b="1" dirty="0"/>
              <a:t>Attitude :</a:t>
            </a:r>
          </a:p>
          <a:p>
            <a:r>
              <a:rPr lang="fr-BE" dirty="0"/>
              <a:t>Accueil immédiat : intégration dès la première conférence.</a:t>
            </a:r>
          </a:p>
          <a:p>
            <a:r>
              <a:rPr lang="fr-BE" dirty="0"/>
              <a:t>Rencontres inspirantes, motivation à revenir chaque année.</a:t>
            </a:r>
          </a:p>
          <a:p>
            <a:r>
              <a:rPr lang="fr-BE" b="1" dirty="0"/>
              <a:t>Behaviour </a:t>
            </a:r>
          </a:p>
          <a:p>
            <a:r>
              <a:rPr lang="fr-BE" dirty="0"/>
              <a:t>Déclic : l’agilité, une manière d’être, pas une méthode.</a:t>
            </a:r>
          </a:p>
          <a:p>
            <a:r>
              <a:rPr lang="fr-BE" dirty="0"/>
              <a:t>La communauté révèle des forces que je ne voyais pas.</a:t>
            </a:r>
          </a:p>
          <a:p>
            <a:r>
              <a:rPr lang="fr-BE" b="1" dirty="0"/>
              <a:t>Culture</a:t>
            </a:r>
            <a:r>
              <a:rPr lang="fr-BE" dirty="0"/>
              <a:t> </a:t>
            </a:r>
          </a:p>
          <a:p>
            <a:r>
              <a:rPr lang="fr-BE" dirty="0"/>
              <a:t>Faire petit, finir : piloter la transformation sans s’éparpiller.</a:t>
            </a:r>
          </a:p>
          <a:p>
            <a:endParaRPr lang="fr-FR" dirty="0"/>
          </a:p>
          <a:p>
            <a:endParaRPr lang="fr-FR" dirty="0"/>
          </a:p>
        </p:txBody>
      </p:sp>
      <p:sp>
        <p:nvSpPr>
          <p:cNvPr id="4" name="Titre 3">
            <a:extLst>
              <a:ext uri="{FF2B5EF4-FFF2-40B4-BE49-F238E27FC236}">
                <a16:creationId xmlns:a16="http://schemas.microsoft.com/office/drawing/2014/main" id="{FF096547-6FFE-6AD6-2693-270F929BE5EC}"/>
              </a:ext>
            </a:extLst>
          </p:cNvPr>
          <p:cNvSpPr>
            <a:spLocks noGrp="1"/>
          </p:cNvSpPr>
          <p:nvPr>
            <p:ph type="ctrTitle"/>
          </p:nvPr>
        </p:nvSpPr>
        <p:spPr/>
        <p:txBody>
          <a:bodyPr>
            <a:normAutofit/>
          </a:bodyPr>
          <a:lstStyle/>
          <a:p>
            <a:r>
              <a:rPr lang="fr-FR" sz="2000" dirty="0"/>
              <a:t>ABC of AGILITY</a:t>
            </a:r>
          </a:p>
        </p:txBody>
      </p:sp>
      <p:sp>
        <p:nvSpPr>
          <p:cNvPr id="6" name="Espace réservé du texte 5">
            <a:extLst>
              <a:ext uri="{FF2B5EF4-FFF2-40B4-BE49-F238E27FC236}">
                <a16:creationId xmlns:a16="http://schemas.microsoft.com/office/drawing/2014/main" id="{39B295B8-FBDC-DFC1-55B6-BD417DB273B8}"/>
              </a:ext>
            </a:extLst>
          </p:cNvPr>
          <p:cNvSpPr>
            <a:spLocks noGrp="1"/>
          </p:cNvSpPr>
          <p:nvPr>
            <p:ph type="body" sz="quarter" idx="15"/>
          </p:nvPr>
        </p:nvSpPr>
        <p:spPr/>
        <p:txBody>
          <a:bodyPr>
            <a:normAutofit/>
          </a:bodyPr>
          <a:lstStyle/>
          <a:p>
            <a:r>
              <a:rPr lang="fr-FR" dirty="0"/>
              <a:t>“</a:t>
            </a:r>
          </a:p>
        </p:txBody>
      </p:sp>
      <p:sp>
        <p:nvSpPr>
          <p:cNvPr id="7" name="Espace réservé du texte 6">
            <a:extLst>
              <a:ext uri="{FF2B5EF4-FFF2-40B4-BE49-F238E27FC236}">
                <a16:creationId xmlns:a16="http://schemas.microsoft.com/office/drawing/2014/main" id="{46672788-DC14-9D60-19D3-AE54E601812D}"/>
              </a:ext>
            </a:extLst>
          </p:cNvPr>
          <p:cNvSpPr>
            <a:spLocks noGrp="1"/>
          </p:cNvSpPr>
          <p:nvPr>
            <p:ph type="body" sz="quarter" idx="16"/>
          </p:nvPr>
        </p:nvSpPr>
        <p:spPr>
          <a:xfrm>
            <a:off x="11229590" y="2882534"/>
            <a:ext cx="355334" cy="995882"/>
          </a:xfrm>
        </p:spPr>
        <p:txBody>
          <a:bodyPr/>
          <a:lstStyle/>
          <a:p>
            <a:r>
              <a:rPr lang="fr-FR" dirty="0"/>
              <a:t>”</a:t>
            </a:r>
          </a:p>
        </p:txBody>
      </p:sp>
      <p:sp>
        <p:nvSpPr>
          <p:cNvPr id="8" name="Espace réservé du texte 7">
            <a:extLst>
              <a:ext uri="{FF2B5EF4-FFF2-40B4-BE49-F238E27FC236}">
                <a16:creationId xmlns:a16="http://schemas.microsoft.com/office/drawing/2014/main" id="{8F02D188-080A-5E0D-5608-85C644ABFC61}"/>
              </a:ext>
            </a:extLst>
          </p:cNvPr>
          <p:cNvSpPr>
            <a:spLocks noGrp="1"/>
          </p:cNvSpPr>
          <p:nvPr>
            <p:ph type="body" sz="quarter" idx="17"/>
          </p:nvPr>
        </p:nvSpPr>
        <p:spPr/>
        <p:txBody>
          <a:bodyPr>
            <a:normAutofit/>
          </a:bodyPr>
          <a:lstStyle/>
          <a:p>
            <a:r>
              <a:rPr lang="fr-FR" dirty="0"/>
              <a:t>Fondation et perspective issues de la communauté </a:t>
            </a:r>
          </a:p>
        </p:txBody>
      </p:sp>
      <p:sp>
        <p:nvSpPr>
          <p:cNvPr id="9" name="Espace réservé du numéro de diapositive 8">
            <a:extLst>
              <a:ext uri="{FF2B5EF4-FFF2-40B4-BE49-F238E27FC236}">
                <a16:creationId xmlns:a16="http://schemas.microsoft.com/office/drawing/2014/main" id="{3160A5D9-AF2B-7505-179D-4662B8DADD9B}"/>
              </a:ext>
            </a:extLst>
          </p:cNvPr>
          <p:cNvSpPr>
            <a:spLocks noGrp="1"/>
          </p:cNvSpPr>
          <p:nvPr>
            <p:ph type="sldNum" sz="quarter" idx="12"/>
          </p:nvPr>
        </p:nvSpPr>
        <p:spPr/>
        <p:txBody>
          <a:bodyPr/>
          <a:lstStyle/>
          <a:p>
            <a:fld id="{B470F478-1934-8E47-8658-775058315B69}" type="slidenum">
              <a:rPr lang="fr-FR" smtClean="0"/>
              <a:pPr/>
              <a:t>9</a:t>
            </a:fld>
            <a:endParaRPr lang="fr-FR" sz="1100" dirty="0"/>
          </a:p>
        </p:txBody>
      </p:sp>
      <p:sp>
        <p:nvSpPr>
          <p:cNvPr id="12" name="Sous-titre 11">
            <a:extLst>
              <a:ext uri="{FF2B5EF4-FFF2-40B4-BE49-F238E27FC236}">
                <a16:creationId xmlns:a16="http://schemas.microsoft.com/office/drawing/2014/main" id="{C64BF40B-8147-464C-249A-1D62F8639413}"/>
              </a:ext>
            </a:extLst>
          </p:cNvPr>
          <p:cNvSpPr>
            <a:spLocks noGrp="1"/>
          </p:cNvSpPr>
          <p:nvPr>
            <p:ph type="subTitle" idx="1"/>
          </p:nvPr>
        </p:nvSpPr>
        <p:spPr>
          <a:xfrm>
            <a:off x="301114" y="196339"/>
            <a:ext cx="9144000" cy="261992"/>
          </a:xfrm>
        </p:spPr>
        <p:txBody>
          <a:bodyPr/>
          <a:lstStyle/>
          <a:p>
            <a:r>
              <a:rPr lang="fr-FR" dirty="0"/>
              <a:t>Socle de vase</a:t>
            </a:r>
          </a:p>
        </p:txBody>
      </p:sp>
    </p:spTree>
    <p:extLst>
      <p:ext uri="{BB962C8B-B14F-4D97-AF65-F5344CB8AC3E}">
        <p14:creationId xmlns:p14="http://schemas.microsoft.com/office/powerpoint/2010/main" val="2743021278"/>
      </p:ext>
    </p:extLst>
  </p:cSld>
  <p:clrMapOvr>
    <a:masterClrMapping/>
  </p:clrMapOvr>
</p:sld>
</file>

<file path=ppt/theme/theme1.xml><?xml version="1.0" encoding="utf-8"?>
<a:theme xmlns:a="http://schemas.openxmlformats.org/drawingml/2006/main" name="Thème Office">
  <a:themeElements>
    <a:clrScheme name="KEYES_Colors">
      <a:dk1>
        <a:srgbClr val="FF6300"/>
      </a:dk1>
      <a:lt1>
        <a:srgbClr val="FFFFFF"/>
      </a:lt1>
      <a:dk2>
        <a:srgbClr val="1D1D1B"/>
      </a:dk2>
      <a:lt2>
        <a:srgbClr val="F1EDE9"/>
      </a:lt2>
      <a:accent1>
        <a:srgbClr val="DD4400"/>
      </a:accent1>
      <a:accent2>
        <a:srgbClr val="FF8233"/>
      </a:accent2>
      <a:accent3>
        <a:srgbClr val="FFA166"/>
      </a:accent3>
      <a:accent4>
        <a:srgbClr val="FFE0CC"/>
      </a:accent4>
      <a:accent5>
        <a:srgbClr val="1B34B2"/>
      </a:accent5>
      <a:accent6>
        <a:srgbClr val="6187FF"/>
      </a:accent6>
      <a:hlink>
        <a:srgbClr val="0B1173"/>
      </a:hlink>
      <a:folHlink>
        <a:srgbClr val="FF63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06BD6111631B4C82CE0248B7299AE3" ma:contentTypeVersion="12" ma:contentTypeDescription="Crée un document." ma:contentTypeScope="" ma:versionID="8f18350da981e65cc75488f8915e384e">
  <xsd:schema xmlns:xsd="http://www.w3.org/2001/XMLSchema" xmlns:xs="http://www.w3.org/2001/XMLSchema" xmlns:p="http://schemas.microsoft.com/office/2006/metadata/properties" xmlns:ns2="6bf91759-7a65-4f03-819c-221d875c3b6b" xmlns:ns3="8d5ed308-be50-4e52-bd7d-33729b090a72" targetNamespace="http://schemas.microsoft.com/office/2006/metadata/properties" ma:root="true" ma:fieldsID="76a5faedbd3f67c9098275a470204165" ns2:_="" ns3:_="">
    <xsd:import namespace="6bf91759-7a65-4f03-819c-221d875c3b6b"/>
    <xsd:import namespace="8d5ed308-be50-4e52-bd7d-33729b090a7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f91759-7a65-4f03-819c-221d875c3b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Balises d’images" ma:readOnly="false" ma:fieldId="{5cf76f15-5ced-4ddc-b409-7134ff3c332f}" ma:taxonomyMulti="true" ma:sspId="5dd88c34-8217-44f0-b7ee-3e657907869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5ed308-be50-4e52-bd7d-33729b090a7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0a3949d-d197-42ec-a875-e074a624c5a9}" ma:internalName="TaxCatchAll" ma:showField="CatchAllData" ma:web="8d5ed308-be50-4e52-bd7d-33729b090a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f91759-7a65-4f03-819c-221d875c3b6b">
      <Terms xmlns="http://schemas.microsoft.com/office/infopath/2007/PartnerControls"/>
    </lcf76f155ced4ddcb4097134ff3c332f>
    <TaxCatchAll xmlns="8d5ed308-be50-4e52-bd7d-33729b090a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97A814-2969-42DA-B383-9555524475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f91759-7a65-4f03-819c-221d875c3b6b"/>
    <ds:schemaRef ds:uri="8d5ed308-be50-4e52-bd7d-33729b090a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CFA227-7DFB-494A-9D9F-1113A69B8EF6}">
  <ds:schemaRefs>
    <ds:schemaRef ds:uri="http://schemas.microsoft.com/office/2006/documentManagement/types"/>
    <ds:schemaRef ds:uri="http://www.w3.org/XML/1998/namespace"/>
    <ds:schemaRef ds:uri="http://schemas.microsoft.com/office/2006/metadata/properties"/>
    <ds:schemaRef ds:uri="http://purl.org/dc/terms/"/>
    <ds:schemaRef ds:uri="http://schemas.microsoft.com/office/infopath/2007/PartnerControls"/>
    <ds:schemaRef ds:uri="6bf91759-7a65-4f03-819c-221d875c3b6b"/>
    <ds:schemaRef ds:uri="http://purl.org/dc/elements/1.1/"/>
    <ds:schemaRef ds:uri="http://schemas.openxmlformats.org/package/2006/metadata/core-properties"/>
    <ds:schemaRef ds:uri="8d5ed308-be50-4e52-bd7d-33729b090a72"/>
    <ds:schemaRef ds:uri="http://purl.org/dc/dcmitype/"/>
  </ds:schemaRefs>
</ds:datastoreItem>
</file>

<file path=customXml/itemProps3.xml><?xml version="1.0" encoding="utf-8"?>
<ds:datastoreItem xmlns:ds="http://schemas.openxmlformats.org/officeDocument/2006/customXml" ds:itemID="{68805278-A84D-4B94-9AC4-2EA14FE84E87}">
  <ds:schemaRefs>
    <ds:schemaRef ds:uri="http://schemas.microsoft.com/sharepoint/v3/contenttype/forms"/>
  </ds:schemaRefs>
</ds:datastoreItem>
</file>

<file path=docMetadata/LabelInfo.xml><?xml version="1.0" encoding="utf-8"?>
<clbl:labelList xmlns:clbl="http://schemas.microsoft.com/office/2020/mipLabelMetadata">
  <clbl:label id="{0712c29a-17fa-49e1-b909-9e36c52fed82}" enabled="1" method="Standard" siteId="{a724309a-09d2-4e82-b09b-da775c99364d}" removed="0"/>
</clbl:labelList>
</file>

<file path=docProps/app.xml><?xml version="1.0" encoding="utf-8"?>
<Properties xmlns="http://schemas.openxmlformats.org/officeDocument/2006/extended-properties" xmlns:vt="http://schemas.openxmlformats.org/officeDocument/2006/docPropsVTypes">
  <TotalTime>1502</TotalTime>
  <Words>2123</Words>
  <Application>Microsoft Office PowerPoint</Application>
  <PresentationFormat>Grand écran</PresentationFormat>
  <Paragraphs>191</Paragraphs>
  <Slides>24</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Aptos</vt:lpstr>
      <vt:lpstr>Aptos Display</vt:lpstr>
      <vt:lpstr>Aptos SemiBold</vt:lpstr>
      <vt:lpstr>Arial</vt:lpstr>
      <vt:lpstr>Neue Haas Grotesk Text Pro</vt:lpstr>
      <vt:lpstr>Wingdings</vt:lpstr>
      <vt:lpstr>Thème Office</vt:lpstr>
      <vt:lpstr>RETOUR D’EXPÉRIENCE AGILE</vt:lpstr>
      <vt:lpstr>L’agilité appliquée au quotidien</vt:lpstr>
      <vt:lpstr>Qui suis-je ?</vt:lpstr>
      <vt:lpstr>KEYES : 7 catégories de services pour répondre à l'ensemble des besoins technologiques</vt:lpstr>
      <vt:lpstr>Présentation PowerPoint</vt:lpstr>
      <vt:lpstr>01</vt:lpstr>
      <vt:lpstr>Présentation PowerPoint</vt:lpstr>
      <vt:lpstr>02</vt:lpstr>
      <vt:lpstr>ABC of AGILITY</vt:lpstr>
      <vt:lpstr>03</vt:lpstr>
      <vt:lpstr>Les clés de l’agilité</vt:lpstr>
      <vt:lpstr>L’apprentissage </vt:lpstr>
      <vt:lpstr>Les Bonnes Pratiques </vt:lpstr>
      <vt:lpstr>04</vt:lpstr>
      <vt:lpstr>Le contexte des missions </vt:lpstr>
      <vt:lpstr>Les interactions clients</vt:lpstr>
      <vt:lpstr>Les témoignages clients</vt:lpstr>
      <vt:lpstr>05</vt:lpstr>
      <vt:lpstr>Les savoirs transmis</vt:lpstr>
      <vt:lpstr>Les outils utilisés</vt:lpstr>
      <vt:lpstr>Les outils utilisés</vt:lpstr>
      <vt:lpstr>Thank you !</vt:lpstr>
      <vt:lpstr>Exploring the future together.</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Bryan Bernard</dc:creator>
  <cp:lastModifiedBy>DEMIERBE Marie-france</cp:lastModifiedBy>
  <cp:revision>143</cp:revision>
  <dcterms:created xsi:type="dcterms:W3CDTF">2026-01-22T09:22:55Z</dcterms:created>
  <dcterms:modified xsi:type="dcterms:W3CDTF">2026-05-19T10:32:08Z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0x010100A006BD6111631B4C82CE0248B7299AE3</vt:lpwstr>
  </property>
  <property fmtid="{D5CDD505-2E9C-101B-9397-08002B2CF9AE}" pid="3" name="MSIP_Label_e63e1b4c-ed45-40d4-a0e8-251835f93270_Enabled">
    <vt:lpwstr>true</vt:lpwstr>
  </property>
  <property fmtid="{D5CDD505-2E9C-101B-9397-08002B2CF9AE}" pid="4" name="MSIP_Label_e63e1b4c-ed45-40d4-a0e8-251835f93270_SetDate">
    <vt:lpwstr>2026-03-27T10:21:05Z</vt:lpwstr>
  </property>
  <property fmtid="{D5CDD505-2E9C-101B-9397-08002B2CF9AE}" pid="5" name="MSIP_Label_e63e1b4c-ed45-40d4-a0e8-251835f93270_Method">
    <vt:lpwstr>Standard</vt:lpwstr>
  </property>
  <property fmtid="{D5CDD505-2E9C-101B-9397-08002B2CF9AE}" pid="6" name="MSIP_Label_e63e1b4c-ed45-40d4-a0e8-251835f93270_Name">
    <vt:lpwstr>e63e1b4c-ed45-40d4-a0e8-251835f93270</vt:lpwstr>
  </property>
  <property fmtid="{D5CDD505-2E9C-101B-9397-08002B2CF9AE}" pid="7" name="MSIP_Label_e63e1b4c-ed45-40d4-a0e8-251835f93270_SiteId">
    <vt:lpwstr>b6c46f52-625c-414b-aca2-c4a4f0e7bd20</vt:lpwstr>
  </property>
  <property fmtid="{D5CDD505-2E9C-101B-9397-08002B2CF9AE}" pid="8" name="MSIP_Label_e63e1b4c-ed45-40d4-a0e8-251835f93270_ActionId">
    <vt:lpwstr>32c14c3f-91e2-4078-bc94-01a47f9f293c</vt:lpwstr>
  </property>
  <property fmtid="{D5CDD505-2E9C-101B-9397-08002B2CF9AE}" pid="9" name="MSIP_Label_e63e1b4c-ed45-40d4-a0e8-251835f93270_ContentBits">
    <vt:lpwstr>0</vt:lpwstr>
  </property>
  <property fmtid="{D5CDD505-2E9C-101B-9397-08002B2CF9AE}" pid="10" name="MSIP_Label_e63e1b4c-ed45-40d4-a0e8-251835f93270_Tag">
    <vt:lpwstr>10, 3, 0, 2</vt:lpwstr>
  </property>
  <property fmtid="{D5CDD505-2E9C-101B-9397-08002B2CF9AE}" pid="11" name="MediaServiceImageTags">
    <vt:lpwstr/>
  </property>
  <property fmtid="{D5CDD505-2E9C-101B-9397-08002B2CF9AE}" pid="12" name="Document_Categories">
    <vt:lpwstr/>
  </property>
</Properties>
</file>