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75" r:id="rId17"/>
    <p:sldId id="270" r:id="rId18"/>
    <p:sldId id="271" r:id="rId19"/>
    <p:sldId id="282" r:id="rId20"/>
    <p:sldId id="283" r:id="rId21"/>
    <p:sldId id="284" r:id="rId22"/>
    <p:sldId id="285" r:id="rId23"/>
    <p:sldId id="272" r:id="rId24"/>
    <p:sldId id="286" r:id="rId25"/>
    <p:sldId id="274" r:id="rId26"/>
    <p:sldId id="278" r:id="rId27"/>
    <p:sldId id="276" r:id="rId28"/>
    <p:sldId id="288" r:id="rId29"/>
    <p:sldId id="287" r:id="rId30"/>
    <p:sldId id="290" r:id="rId31"/>
    <p:sldId id="291" r:id="rId32"/>
    <p:sldId id="27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1"/>
    <p:restoredTop sz="67668"/>
  </p:normalViewPr>
  <p:slideViewPr>
    <p:cSldViewPr snapToGrid="0">
      <p:cViewPr varScale="1">
        <p:scale>
          <a:sx n="82" d="100"/>
          <a:sy n="82" d="100"/>
        </p:scale>
        <p:origin x="16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3E261-B952-654D-8ACF-1363258F37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5E78E-08A0-F042-B6B0-BEAA7D315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9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5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C02FC-DDCF-BD82-86DF-A8957EE71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AA135-9D1C-1EB7-CE95-DCC6E41B5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626BD-E60F-2949-3FD0-F91ACA8F3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464F2-3CD6-02ED-7989-60EE8CE2C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25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82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20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EEC06-DF4E-F481-7FE5-8709A01F0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939EC-3898-939E-8D8C-F59AE5BB1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08A4A-0A2F-1099-CD2A-28A29226B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1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1</a:t>
            </a:r>
          </a:p>
          <a:p>
            <a:endParaRPr lang="fr-CA" sz="1200" b="1" i="0" kern="1200" noProof="1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ici a déjà travaillé dans une équipe qu’on appelait ‘autonome’…</a:t>
            </a:r>
          </a:p>
          <a:p>
            <a:endParaRPr lang="fr-CA" sz="1200" b="0" i="0" kern="1200" noProof="1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où les décisions importantes étaient déjà prises ailleurs ?”</a:t>
            </a:r>
          </a:p>
          <a:p>
            <a:endParaRPr lang="fr-CA" noProof="1"/>
          </a:p>
          <a:p>
            <a:r>
              <a:rPr lang="fr-CA" noProof="1"/>
              <a:t>Donc ce n’est pas juste mon projet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73370-B62B-6F19-6EEF-FDBC1695E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95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C633-58D3-215B-FD4F-DEAB358F2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004477-F28E-E5D7-7633-8D4BFF4DB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ED7B86-FCD4-202A-B179-21D9301D8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1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2</a:t>
            </a:r>
          </a:p>
          <a:p>
            <a:endParaRPr lang="fr-CA" noProof="1"/>
          </a:p>
          <a:p>
            <a:r>
              <a:rPr lang="fr-CA" sz="12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ici a déjà repris une décision…</a:t>
            </a:r>
            <a:br>
              <a:rPr lang="fr-CA" sz="12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CA" sz="1200" b="0" i="0" kern="1200" noProof="1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parce qu’au fond…</a:t>
            </a:r>
            <a:br>
              <a:rPr lang="fr-CA" sz="12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CA" sz="1200" b="0" i="0" kern="1200" noProof="1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ne faisiez pas complètement confiance à l’équipe ?</a:t>
            </a:r>
          </a:p>
          <a:p>
            <a:endParaRPr lang="fr-CA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5E5B-68D0-92AD-C2E8-4A9AA5BE4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32F81-3717-718B-07CB-05FC5DB81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C9A71C-DF11-B947-A12F-B36E972D3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F2A732-AF2C-1D0E-0A63-995E04DC3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1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</a:t>
            </a:r>
          </a:p>
          <a:p>
            <a:endParaRPr lang="fr-CA" noProof="1"/>
          </a:p>
          <a:p>
            <a:r>
              <a:rPr lang="fr-CA" sz="12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qui ici…</a:t>
            </a:r>
            <a:br>
              <a:rPr lang="fr-CA" sz="12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CA" sz="1200" b="0" i="0" kern="1200" noProof="1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déjà parlé d’autonomie…</a:t>
            </a:r>
            <a:br>
              <a:rPr lang="fr-CA" sz="12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CA" sz="1200" b="0" i="0" kern="1200" noProof="1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 en espérant secrètement que l’équipe choisisse la solution qu’on avait déjà en tête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6C2E3-4273-2133-BC2C-B6AD5D91E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5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9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9D4F8-1651-5793-2BDC-FCF2C7E9A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B6C1E7-7F83-DD41-38C6-677B68BB6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63CACF-2C3C-07E0-0C15-38F309067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b="0" i="0" kern="1200" noProof="1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00190-4884-20A9-0968-E15B62357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78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49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BCCF5-DB19-50F0-AD08-D9CE81765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62D276-0040-02A6-C37F-EEEBDC0D1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C464A8-EF0E-5282-70CB-7DF1E4EC3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51424-4118-622F-BFEB-8A70E16CF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5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18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2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9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14ACE-9B6A-71B6-1A91-22CF4CD8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A9B950-8D59-DA84-EC8F-B49A4AD3E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9293D3-17AD-FBB0-8161-516A7FE51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A7272-8D4E-921B-0F04-BBE90B2E7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38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95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56494-2381-01A8-10A7-E482E9735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A37DB-2F85-F093-7B2B-0C2134DAC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FE934-B3FD-58AD-64F2-ED5CFF1B4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EE6E3-07D6-21C7-6481-651DD5540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99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5E702-146D-9A9D-74FD-3FFA915A7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078999-F062-47F2-38D4-52CF2B422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2078D2-8653-3B75-918B-9B66B68F7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9F61C-C249-2BE3-0266-5251B902D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5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9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4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8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9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8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5818B-362C-7524-EE0B-AA50F7131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ADB37-B597-9CD6-6E2B-C3A9E5698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35024-E359-4F54-DDBF-D87E930D9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5A3E1-F623-F458-2434-DC76C846B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5E78E-08A0-F042-B6B0-BEAA7D3158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9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092E-F0ED-68D8-8170-07B719C1F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A7F1A-F4CC-CCDC-BFB3-622D7F1CE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526B4-9C59-AF06-FBC6-374F5605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06E3-7D48-AF45-A686-65E826C4B469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CF00D-B62D-F204-E86D-B6AF2D55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B0829-7462-5CB7-7447-699640E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FF1-D6E7-7D43-90B7-302D0FDB35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69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E544-13F2-3E2C-2A4E-7C039C0D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DEF1D-8D8B-71C4-3136-4084943EF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F7EC9-163E-0383-65B4-C789063A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06E3-7D48-AF45-A686-65E826C4B469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D5C3D-47BA-0E08-6005-0F048F7A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51FB-EBA8-3D35-D67D-3EAFBC98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FF1-D6E7-7D43-90B7-302D0FDB35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82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325A8-D66D-1E96-4D30-EA9C70356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C14CC-356C-3206-14E8-B887681A1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8D3A0-4AB6-2597-CF6D-55D3E001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06E3-7D48-AF45-A686-65E826C4B469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0413C-F869-D58E-08DC-1F6639C7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AFC16-B399-02AA-E17C-F886E7E6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FF1-D6E7-7D43-90B7-302D0FDB35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27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57CB-8534-A184-DC26-A7569AD8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FD5B1-12B5-8C75-95F3-3C53243B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EBE69-A199-83FB-A15F-A8B38232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06E3-7D48-AF45-A686-65E826C4B469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6277A-1725-B785-56C6-C539131F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3DD06-068A-54B5-D0C1-9A1E5684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FF1-D6E7-7D43-90B7-302D0FDB35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9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03B6-1C6D-75C7-5D80-CF53C58A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EE10C-CA9B-CE48-3DDF-1D8B433F3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4946-BD7D-177E-15C7-254CFF12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06E3-7D48-AF45-A686-65E826C4B469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23618-6146-0BA7-1877-A4FB7729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AF60C-81A6-2D5B-5E93-974FE5C6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FF1-D6E7-7D43-90B7-302D0FDB35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79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7E49-BEE5-A7EB-F3ED-5BA37C19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A6CD-3C16-F0F3-F4E8-BFE6BAD22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1D70D-0395-C204-6A95-2981D3517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1C561-7179-70B9-3539-4E809073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06E3-7D48-AF45-A686-65E826C4B469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C88A4-0E1A-6EFF-D136-CFC99E7A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0C655-0080-FC6B-D3F2-EFB39A63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FF1-D6E7-7D43-90B7-302D0FDB35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55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D233F-AA48-FE80-2AD1-2A694F1F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ACAD0-AB5C-8426-A603-62B4AD3BF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5C753-47BF-D08B-24FA-721C3D784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B6484-B5F8-6A85-B8D8-CED33627A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9693F-B29F-5E4E-652D-7D5FD761A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09545-9208-28C3-0AD6-82ED9540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06E3-7D48-AF45-A686-65E826C4B469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603580-CA98-F6DE-2F10-6B5D94B8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39680-3779-2948-3396-A8213B72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FF1-D6E7-7D43-90B7-302D0FDB35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94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6CC9-3EDA-CF01-BF2F-0DA42216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50FEE-4564-FB13-D612-660F3FC3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06E3-7D48-AF45-A686-65E826C4B469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8E3C1-E484-8B8E-3E61-01DDF80E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A2A00-C210-9706-82AE-1B3515B7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FF1-D6E7-7D43-90B7-302D0FDB35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14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5CF948-CE48-5BA0-F731-75AC27A4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06E3-7D48-AF45-A686-65E826C4B469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B70D4-DD02-61F2-AB01-4EB5E6B8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B28AE-F382-6FBC-5B8C-29821D5D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FF1-D6E7-7D43-90B7-302D0FDB35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34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A573-1AF4-6CF5-EBEA-76896581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B7C2-B518-0BA3-59F5-0AA23CF2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01A70-F1C5-9F7E-4671-F7BA4C9F0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533C0-C887-D6C4-F599-A5F797EF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06E3-7D48-AF45-A686-65E826C4B469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A26FA-6B7E-3102-2A7C-BC28F496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0564F-71DE-3692-3A95-B9A807CA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FF1-D6E7-7D43-90B7-302D0FDB35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1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04BA-4F5A-26F4-E20E-D07D786D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1C507-4B20-750A-F9CC-533322A2C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736ED-02B0-02B7-DBE7-9B53D1805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B2F8E-2604-854B-F307-2612CD1B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06E3-7D48-AF45-A686-65E826C4B469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D0103-E4AA-0FD7-A9AA-13F8D4ED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8FAAC-3157-0A09-03A4-36AB783B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EFF1-D6E7-7D43-90B7-302D0FDB35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8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B1A99-DC2F-D264-C5F0-A5AA3657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5C7E9-1449-DB53-F9C7-9AE58BA7A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C880A-56E0-6312-67C4-0C4A16975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106E3-7D48-AF45-A686-65E826C4B469}" type="datetimeFigureOut">
              <a:rPr lang="fr-FR" smtClean="0"/>
              <a:t>22/05/2026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B2021-51F2-3652-26C4-1D563D444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34217-3869-6C2E-73F0-79BC4B95C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DFEFF1-D6E7-7D43-90B7-302D0FDB35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5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7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154BB-D208-D192-5D1D-6D144BFAB2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33" b="5311"/>
          <a:stretch>
            <a:fillRect/>
          </a:stretch>
        </p:blipFill>
        <p:spPr>
          <a:xfrm>
            <a:off x="0" y="17104"/>
            <a:ext cx="12192000" cy="68237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062505-EB44-FF66-1B10-B5B5EC839B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0B94A-D725-73C2-F48D-A40FE5DE28AD}"/>
              </a:ext>
            </a:extLst>
          </p:cNvPr>
          <p:cNvSpPr txBox="1"/>
          <p:nvPr/>
        </p:nvSpPr>
        <p:spPr>
          <a:xfrm>
            <a:off x="395303" y="17104"/>
            <a:ext cx="1171707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6000" noProof="1">
                <a:solidFill>
                  <a:schemeClr val="bg1"/>
                </a:solidFill>
              </a:rPr>
              <a:t>AUTO-ORGANISATION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0" noProof="1">
                <a:solidFill>
                  <a:schemeClr val="bg1"/>
                </a:solidFill>
              </a:rPr>
              <a:t>a</a:t>
            </a:r>
            <a:br>
              <a:rPr lang="fr-FR" sz="6000" noProof="1">
                <a:solidFill>
                  <a:schemeClr val="bg1"/>
                </a:solidFill>
              </a:rPr>
            </a:br>
            <a:r>
              <a:rPr lang="fr-FR" sz="6000" noProof="1">
                <a:solidFill>
                  <a:schemeClr val="bg1"/>
                </a:solidFill>
              </a:rPr>
              <a:t>SOUS SURVEILLANCE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FCF312-6DFD-9FDC-F65D-8A1D49DD52C5}"/>
              </a:ext>
            </a:extLst>
          </p:cNvPr>
          <p:cNvSpPr txBox="1"/>
          <p:nvPr/>
        </p:nvSpPr>
        <p:spPr>
          <a:xfrm>
            <a:off x="1392865" y="2521059"/>
            <a:ext cx="99839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fr-FR" sz="2800" noProof="1">
                <a:solidFill>
                  <a:schemeClr val="bg1"/>
                </a:solidFill>
              </a:rPr>
              <a:t>« On demande aux équipes </a:t>
            </a:r>
          </a:p>
          <a:p>
            <a:pPr algn="r">
              <a:buNone/>
            </a:pPr>
            <a:r>
              <a:rPr lang="fr-FR" sz="2800" noProof="1">
                <a:solidFill>
                  <a:schemeClr val="bg1"/>
                </a:solidFill>
              </a:rPr>
              <a:t>d’être responsables. »</a:t>
            </a:r>
          </a:p>
          <a:p>
            <a:pPr>
              <a:buNone/>
            </a:pPr>
            <a:endParaRPr lang="fr-FR" sz="2800" noProof="1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2800" noProof="1">
                <a:solidFill>
                  <a:schemeClr val="bg2">
                    <a:lumMod val="50000"/>
                  </a:schemeClr>
                </a:solidFill>
              </a:rPr>
              <a:t>« Sans toujours leur donner </a:t>
            </a:r>
          </a:p>
          <a:p>
            <a:pPr>
              <a:buNone/>
            </a:pPr>
            <a:r>
              <a:rPr lang="fr-FR" sz="2800" noProof="1">
                <a:solidFill>
                  <a:schemeClr val="bg2">
                    <a:lumMod val="50000"/>
                  </a:schemeClr>
                </a:solidFill>
              </a:rPr>
              <a:t>le pouvoir de décider. 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6B4DA-4534-E1AA-87C0-0F6A8E052870}"/>
              </a:ext>
            </a:extLst>
          </p:cNvPr>
          <p:cNvSpPr txBox="1"/>
          <p:nvPr/>
        </p:nvSpPr>
        <p:spPr>
          <a:xfrm>
            <a:off x="9509179" y="5825233"/>
            <a:ext cx="266699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fr-FR" sz="12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ELLIOT ANANABA</a:t>
            </a:r>
            <a:endParaRPr lang="fr-FR" sz="1200" noProof="1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fr-FR" sz="1200" noProof="1">
                <a:solidFill>
                  <a:schemeClr val="bg2">
                    <a:lumMod val="50000"/>
                  </a:schemeClr>
                </a:solidFill>
              </a:rPr>
              <a:t>11:50 → 12:40 </a:t>
            </a:r>
          </a:p>
          <a:p>
            <a:pPr algn="r"/>
            <a:r>
              <a:rPr lang="fr-FR" sz="1200" noProof="1">
                <a:solidFill>
                  <a:schemeClr val="bg2">
                    <a:lumMod val="50000"/>
                  </a:schemeClr>
                </a:solidFill>
              </a:rPr>
              <a:t>@Studio</a:t>
            </a:r>
            <a:br>
              <a:rPr lang="fr-FR" sz="1200" noProof="1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1200" noProof="1">
                <a:solidFill>
                  <a:schemeClr val="bg2">
                    <a:lumMod val="50000"/>
                  </a:schemeClr>
                </a:solidFill>
              </a:rPr>
              <a:t>Retour d’expérience</a:t>
            </a:r>
            <a:br>
              <a:rPr lang="fr-FR" sz="1200" noProof="1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1200" noProof="1">
                <a:solidFill>
                  <a:schemeClr val="bg2">
                    <a:lumMod val="50000"/>
                  </a:schemeClr>
                </a:solidFill>
              </a:rPr>
              <a:t>Tout public</a:t>
            </a:r>
          </a:p>
        </p:txBody>
      </p:sp>
    </p:spTree>
    <p:extLst>
      <p:ext uri="{BB962C8B-B14F-4D97-AF65-F5344CB8AC3E}">
        <p14:creationId xmlns:p14="http://schemas.microsoft.com/office/powerpoint/2010/main" val="239858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D52F0-E23B-18A9-24F0-8CC8EE34D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97A9-B9A0-2029-5B58-9A365559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5EA238-C2B9-C976-EBDF-EFE371067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9A7D14-4252-B27E-7FE8-80D27FC629C2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44989-F0A9-9E10-1E28-E7B4F85F2B59}"/>
              </a:ext>
            </a:extLst>
          </p:cNvPr>
          <p:cNvSpPr txBox="1"/>
          <p:nvPr/>
        </p:nvSpPr>
        <p:spPr>
          <a:xfrm>
            <a:off x="1073889" y="2185565"/>
            <a:ext cx="9346018" cy="1982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4000" noProof="1">
                <a:solidFill>
                  <a:schemeClr val="bg1"/>
                </a:solidFill>
              </a:rPr>
              <a:t>Ce n’était pas un problème d’agilité.</a:t>
            </a:r>
          </a:p>
          <a:p>
            <a:pPr algn="ctr">
              <a:buNone/>
            </a:pPr>
            <a:endParaRPr lang="fr-FR" sz="4000" noProof="1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FR" sz="4000" noProof="1">
                <a:solidFill>
                  <a:schemeClr val="bg1"/>
                </a:solidFill>
              </a:rPr>
              <a:t>C’était un problème de pouvoir.</a:t>
            </a:r>
          </a:p>
        </p:txBody>
      </p:sp>
    </p:spTree>
    <p:extLst>
      <p:ext uri="{BB962C8B-B14F-4D97-AF65-F5344CB8AC3E}">
        <p14:creationId xmlns:p14="http://schemas.microsoft.com/office/powerpoint/2010/main" val="166101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28FBA-49A2-5E12-E858-3B2BDDB64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D0E5-C117-4E80-E587-1208F488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81373D-3908-F91F-4EB7-18C0268B9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72AA0-ADCA-E6B6-95F7-351BE4DB1AA9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59372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5E46C-2007-6517-941D-1CF464D9D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5829-ECF5-9908-AC3E-A4BF4136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1B2C07-CF4A-5732-3FB4-C1D9F44D1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8F879C-6343-2D6A-23A8-5699D464EDC8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B7FA9-B830-9BD3-77A2-83D79372278C}"/>
              </a:ext>
            </a:extLst>
          </p:cNvPr>
          <p:cNvSpPr txBox="1"/>
          <p:nvPr/>
        </p:nvSpPr>
        <p:spPr>
          <a:xfrm>
            <a:off x="4568456" y="2055813"/>
            <a:ext cx="60977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noProof="1">
                <a:solidFill>
                  <a:schemeClr val="bg1"/>
                </a:solidFill>
              </a:rPr>
              <a:t>RISQUE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noProof="1">
                <a:solidFill>
                  <a:schemeClr val="bg1"/>
                </a:solidFill>
              </a:rPr>
              <a:t>DÉLAIS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noProof="1">
                <a:solidFill>
                  <a:schemeClr val="bg1"/>
                </a:solidFill>
              </a:rPr>
              <a:t>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noProof="1">
                <a:solidFill>
                  <a:schemeClr val="bg1"/>
                </a:solidFill>
              </a:rPr>
              <a:t>CONTRAINTES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DED4B-E014-8B83-207A-B3E67DDA6CF9}"/>
              </a:ext>
            </a:extLst>
          </p:cNvPr>
          <p:cNvSpPr txBox="1"/>
          <p:nvPr/>
        </p:nvSpPr>
        <p:spPr>
          <a:xfrm>
            <a:off x="7045307" y="5349458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800" noProof="1">
                <a:solidFill>
                  <a:schemeClr val="bg1"/>
                </a:solidFill>
              </a:rPr>
              <a:t>Et c’est vrai.</a:t>
            </a:r>
          </a:p>
        </p:txBody>
      </p:sp>
    </p:spTree>
    <p:extLst>
      <p:ext uri="{BB962C8B-B14F-4D97-AF65-F5344CB8AC3E}">
        <p14:creationId xmlns:p14="http://schemas.microsoft.com/office/powerpoint/2010/main" val="90092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A60A1-81A2-FF70-3542-91E45E7A8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3A6E-668C-4737-E5CE-F16D8F37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67FBBB-F1AA-804C-58C6-D6F01016C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B04AA4-B1CB-A4A7-AEF7-71B1E08144AB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9D6C8-9A21-6625-306C-B44BD90415CE}"/>
              </a:ext>
            </a:extLst>
          </p:cNvPr>
          <p:cNvSpPr txBox="1"/>
          <p:nvPr/>
        </p:nvSpPr>
        <p:spPr>
          <a:xfrm>
            <a:off x="3421030" y="3105834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noProof="1">
                <a:solidFill>
                  <a:schemeClr val="bg1"/>
                </a:solidFill>
              </a:rPr>
              <a:t>Mais ce n’est pas suffisant.</a:t>
            </a:r>
          </a:p>
        </p:txBody>
      </p:sp>
    </p:spTree>
    <p:extLst>
      <p:ext uri="{BB962C8B-B14F-4D97-AF65-F5344CB8AC3E}">
        <p14:creationId xmlns:p14="http://schemas.microsoft.com/office/powerpoint/2010/main" val="323508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87920-2E96-8A30-0679-E023D7BD7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702E-9D80-831A-CB52-35EE9EC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6FF1BA-5064-E3AD-A911-C3900CB4E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B1DEBF-5769-8A42-FF71-D1FB15F27527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AB043-5525-67FF-2FA3-18FF731470E2}"/>
              </a:ext>
            </a:extLst>
          </p:cNvPr>
          <p:cNvSpPr txBox="1"/>
          <p:nvPr/>
        </p:nvSpPr>
        <p:spPr>
          <a:xfrm>
            <a:off x="3506086" y="2558533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9600" noProof="1">
                <a:solidFill>
                  <a:schemeClr val="bg1"/>
                </a:solidFill>
              </a:rPr>
              <a:t>POUVOIR</a:t>
            </a:r>
          </a:p>
        </p:txBody>
      </p:sp>
    </p:spTree>
    <p:extLst>
      <p:ext uri="{BB962C8B-B14F-4D97-AF65-F5344CB8AC3E}">
        <p14:creationId xmlns:p14="http://schemas.microsoft.com/office/powerpoint/2010/main" val="322715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B6CD8-9529-7161-17F7-FAD17F616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A447-92C0-003B-B301-824BA5D4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91A6E9-144B-A9C8-7E50-375D0B7A7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81FACF-09BF-4526-7AD6-7544772E16D7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D39AB-375A-173A-CC70-E2E36B814FEA}"/>
              </a:ext>
            </a:extLst>
          </p:cNvPr>
          <p:cNvSpPr txBox="1"/>
          <p:nvPr/>
        </p:nvSpPr>
        <p:spPr>
          <a:xfrm>
            <a:off x="3519285" y="2143312"/>
            <a:ext cx="7052044" cy="2505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3600" noProof="1">
                <a:solidFill>
                  <a:schemeClr val="bg1"/>
                </a:solidFill>
              </a:rPr>
              <a:t>On veut des équipes autonomes</a:t>
            </a:r>
            <a:br>
              <a:rPr lang="fr-FR" sz="3600" noProof="1">
                <a:solidFill>
                  <a:schemeClr val="bg1"/>
                </a:solidFill>
              </a:rPr>
            </a:br>
            <a:r>
              <a:rPr lang="fr-FR" sz="3600" noProof="1">
                <a:solidFill>
                  <a:schemeClr val="bg1"/>
                </a:solidFill>
              </a:rPr>
              <a:t>MAIS</a:t>
            </a:r>
            <a:br>
              <a:rPr lang="fr-FR" sz="3600" noProof="1">
                <a:solidFill>
                  <a:schemeClr val="bg1"/>
                </a:solidFill>
              </a:rPr>
            </a:br>
            <a:r>
              <a:rPr lang="fr-FR" sz="3600" noProof="1">
                <a:solidFill>
                  <a:schemeClr val="bg1"/>
                </a:solidFill>
              </a:rPr>
              <a:t>On garde la décision</a:t>
            </a:r>
          </a:p>
        </p:txBody>
      </p:sp>
    </p:spTree>
    <p:extLst>
      <p:ext uri="{BB962C8B-B14F-4D97-AF65-F5344CB8AC3E}">
        <p14:creationId xmlns:p14="http://schemas.microsoft.com/office/powerpoint/2010/main" val="3209577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B32FC-F831-93B1-D8D8-6E1734A23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8063-6962-1DEB-A1B2-51C3D18F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CFBA9F-A8EA-A0A7-B0ED-8129C897D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A357CB-4D71-469D-8DA2-DFB2388478CD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E097B-24D1-97FC-2975-614F9C2670CE}"/>
              </a:ext>
            </a:extLst>
          </p:cNvPr>
          <p:cNvSpPr txBox="1"/>
          <p:nvPr/>
        </p:nvSpPr>
        <p:spPr>
          <a:xfrm>
            <a:off x="3519285" y="2143312"/>
            <a:ext cx="7052044" cy="2505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noProof="1">
                <a:solidFill>
                  <a:schemeClr val="bg1"/>
                </a:solidFill>
              </a:rPr>
              <a:t>On veut de la responsabilité</a:t>
            </a:r>
            <a:br>
              <a:rPr lang="fr-FR" sz="3600" noProof="1">
                <a:solidFill>
                  <a:schemeClr val="bg1"/>
                </a:solidFill>
              </a:rPr>
            </a:br>
            <a:r>
              <a:rPr lang="fr-FR" sz="3600" noProof="1">
                <a:solidFill>
                  <a:schemeClr val="bg1"/>
                </a:solidFill>
              </a:rPr>
              <a:t>MAIS</a:t>
            </a:r>
            <a:br>
              <a:rPr lang="fr-FR" sz="3600" noProof="1">
                <a:solidFill>
                  <a:schemeClr val="bg1"/>
                </a:solidFill>
              </a:rPr>
            </a:br>
            <a:r>
              <a:rPr lang="fr-FR" sz="3600" noProof="1">
                <a:solidFill>
                  <a:schemeClr val="bg1"/>
                </a:solidFill>
              </a:rPr>
              <a:t>On garde le contrôle</a:t>
            </a:r>
          </a:p>
        </p:txBody>
      </p:sp>
    </p:spTree>
    <p:extLst>
      <p:ext uri="{BB962C8B-B14F-4D97-AF65-F5344CB8AC3E}">
        <p14:creationId xmlns:p14="http://schemas.microsoft.com/office/powerpoint/2010/main" val="76931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732B0-ADC2-E3B8-F202-677EC2DD8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C0E4-E3E0-2CE7-C8A6-0380B233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21C242-B134-511E-0B36-9FDA68FB8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D6AF30-15EE-3722-11AA-01351D40B6DE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AB653-B554-B4D7-A69B-D699D209EA6F}"/>
              </a:ext>
            </a:extLst>
          </p:cNvPr>
          <p:cNvSpPr txBox="1"/>
          <p:nvPr/>
        </p:nvSpPr>
        <p:spPr>
          <a:xfrm>
            <a:off x="3740664" y="2520018"/>
            <a:ext cx="5859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noProof="1">
                <a:solidFill>
                  <a:schemeClr val="bg1"/>
                </a:solidFill>
              </a:rPr>
              <a:t>Problème de méthode?</a:t>
            </a:r>
          </a:p>
          <a:p>
            <a:pPr>
              <a:buNone/>
            </a:pPr>
            <a:endParaRPr lang="fr-FR" sz="3600" noProof="1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3600" noProof="1">
                <a:solidFill>
                  <a:schemeClr val="bg1"/>
                </a:solidFill>
              </a:rPr>
              <a:t>Problème de maturité!</a:t>
            </a:r>
          </a:p>
        </p:txBody>
      </p:sp>
    </p:spTree>
    <p:extLst>
      <p:ext uri="{BB962C8B-B14F-4D97-AF65-F5344CB8AC3E}">
        <p14:creationId xmlns:p14="http://schemas.microsoft.com/office/powerpoint/2010/main" val="1937521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EBB51-CC63-3CEC-4E1A-2532DA6F9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B3EB-FB1C-E5B8-A837-70CD4345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6EDE44-F9C9-4403-8B7B-D812F3EBA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7C6DE4-BC59-2D62-7E35-E4E251A460D2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6BB5E-78C9-8994-6253-5F4D50496830}"/>
              </a:ext>
            </a:extLst>
          </p:cNvPr>
          <p:cNvSpPr txBox="1"/>
          <p:nvPr/>
        </p:nvSpPr>
        <p:spPr>
          <a:xfrm>
            <a:off x="3996421" y="2612350"/>
            <a:ext cx="60977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6600" noProof="1">
                <a:solidFill>
                  <a:schemeClr val="bg1"/>
                </a:solidFill>
              </a:rPr>
              <a:t>“Et vous ?”</a:t>
            </a:r>
          </a:p>
        </p:txBody>
      </p:sp>
    </p:spTree>
    <p:extLst>
      <p:ext uri="{BB962C8B-B14F-4D97-AF65-F5344CB8AC3E}">
        <p14:creationId xmlns:p14="http://schemas.microsoft.com/office/powerpoint/2010/main" val="409004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3557C-46CE-6C1D-E178-2943D3C9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BFAB-F15B-7C3F-DE28-1E2F1B88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B24237-D51B-D175-0326-B1C20E01F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4C6237-8190-B64B-E7CC-3A7B6E6CB2BB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F19BB-3C36-8B16-A298-052C25B665E8}"/>
              </a:ext>
            </a:extLst>
          </p:cNvPr>
          <p:cNvSpPr txBox="1"/>
          <p:nvPr/>
        </p:nvSpPr>
        <p:spPr>
          <a:xfrm>
            <a:off x="3996421" y="2612350"/>
            <a:ext cx="60977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6600" noProof="1">
                <a:solidFill>
                  <a:schemeClr val="bg1"/>
                </a:solidFill>
              </a:rPr>
              <a:t>“Et vous ?”</a:t>
            </a:r>
          </a:p>
        </p:txBody>
      </p:sp>
    </p:spTree>
    <p:extLst>
      <p:ext uri="{BB962C8B-B14F-4D97-AF65-F5344CB8AC3E}">
        <p14:creationId xmlns:p14="http://schemas.microsoft.com/office/powerpoint/2010/main" val="107133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70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3F5C51-3A63-A8DA-CBF8-D11232ADF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A1E55-EAB6-3494-A3C6-80D5E13A20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33" b="5311"/>
          <a:stretch>
            <a:fillRect/>
          </a:stretch>
        </p:blipFill>
        <p:spPr>
          <a:xfrm>
            <a:off x="0" y="17104"/>
            <a:ext cx="12192000" cy="6823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74B53A-352A-1153-6168-A0B5019593D9}"/>
              </a:ext>
            </a:extLst>
          </p:cNvPr>
          <p:cNvSpPr txBox="1"/>
          <p:nvPr/>
        </p:nvSpPr>
        <p:spPr>
          <a:xfrm>
            <a:off x="395303" y="2351782"/>
            <a:ext cx="1171707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6000" noProof="1">
                <a:solidFill>
                  <a:schemeClr val="bg1"/>
                </a:solidFill>
              </a:rPr>
              <a:t>AUTO-ORGANISATION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00" noProof="1">
                <a:solidFill>
                  <a:schemeClr val="bg1"/>
                </a:solidFill>
              </a:rPr>
              <a:t>a</a:t>
            </a:r>
            <a:br>
              <a:rPr lang="fr-FR" sz="6000" noProof="1">
                <a:solidFill>
                  <a:schemeClr val="bg1"/>
                </a:solidFill>
              </a:rPr>
            </a:br>
            <a:r>
              <a:rPr lang="fr-FR" sz="6000" noProof="1">
                <a:solidFill>
                  <a:schemeClr val="bg1"/>
                </a:solidFill>
              </a:rPr>
              <a:t>SOUS SURVEILLANCE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58CAC-985A-E174-85B6-1BB4D127D9A1}"/>
              </a:ext>
            </a:extLst>
          </p:cNvPr>
          <p:cNvSpPr txBox="1"/>
          <p:nvPr/>
        </p:nvSpPr>
        <p:spPr>
          <a:xfrm>
            <a:off x="9445384" y="6563897"/>
            <a:ext cx="266699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fr-FR" sz="12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Journée Agile 22/05/26</a:t>
            </a:r>
            <a:endParaRPr lang="fr-FR" sz="1200" noProof="1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58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56A63-8D90-96B7-B683-AF098636A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65DB-2652-258F-ABF5-768F806C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39B637-CD7F-6299-16AD-BD366668F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A88E50-1CDB-A07E-6646-172630D4AA76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E983D-EFE0-B2DB-8985-4D191D4A3809}"/>
              </a:ext>
            </a:extLst>
          </p:cNvPr>
          <p:cNvSpPr txBox="1"/>
          <p:nvPr/>
        </p:nvSpPr>
        <p:spPr>
          <a:xfrm>
            <a:off x="3996421" y="2612350"/>
            <a:ext cx="60977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6600" noProof="1">
                <a:solidFill>
                  <a:schemeClr val="bg1"/>
                </a:solidFill>
              </a:rPr>
              <a:t>“Et vous ?”</a:t>
            </a:r>
          </a:p>
        </p:txBody>
      </p:sp>
    </p:spTree>
    <p:extLst>
      <p:ext uri="{BB962C8B-B14F-4D97-AF65-F5344CB8AC3E}">
        <p14:creationId xmlns:p14="http://schemas.microsoft.com/office/powerpoint/2010/main" val="2115728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5A32D-9FE7-3C19-235E-BC4B32929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A32B-3D10-6778-19C4-AC967CB2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6914A1-4F4B-4C5B-33DE-92CDCB4A0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0919D3-DE1F-6362-9085-00ED1308DB6C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55B36-BFE1-D80B-F178-0E874D8186B0}"/>
              </a:ext>
            </a:extLst>
          </p:cNvPr>
          <p:cNvSpPr txBox="1"/>
          <p:nvPr/>
        </p:nvSpPr>
        <p:spPr>
          <a:xfrm>
            <a:off x="3996421" y="2612350"/>
            <a:ext cx="60977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6600" noProof="1">
                <a:solidFill>
                  <a:schemeClr val="bg1"/>
                </a:solidFill>
              </a:rPr>
              <a:t>“Et vous ?”</a:t>
            </a:r>
          </a:p>
        </p:txBody>
      </p:sp>
    </p:spTree>
    <p:extLst>
      <p:ext uri="{BB962C8B-B14F-4D97-AF65-F5344CB8AC3E}">
        <p14:creationId xmlns:p14="http://schemas.microsoft.com/office/powerpoint/2010/main" val="3671547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5FB90-80DA-FC16-69E0-94F3B1D0B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39C3-54D9-715A-00B6-A801DC31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DD7356-07D7-F054-FCC4-9948D84F1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0C5212-8BFC-0EED-1D3F-E1ABDD81B522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BD8AF-DA31-F3CC-A0DE-C2A7A42437C6}"/>
              </a:ext>
            </a:extLst>
          </p:cNvPr>
          <p:cNvSpPr txBox="1"/>
          <p:nvPr/>
        </p:nvSpPr>
        <p:spPr>
          <a:xfrm>
            <a:off x="3996421" y="2612350"/>
            <a:ext cx="60977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6600" noProof="1">
                <a:solidFill>
                  <a:schemeClr val="bg1"/>
                </a:solidFill>
              </a:rPr>
              <a:t>“Et vous ?”</a:t>
            </a:r>
          </a:p>
        </p:txBody>
      </p:sp>
    </p:spTree>
    <p:extLst>
      <p:ext uri="{BB962C8B-B14F-4D97-AF65-F5344CB8AC3E}">
        <p14:creationId xmlns:p14="http://schemas.microsoft.com/office/powerpoint/2010/main" val="598885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7D4B1-45BE-F217-E04F-6FECBE49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30C7-34DE-201F-075B-42AECDF1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F3E1B2-9498-DE46-A362-77C9D0409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550F3B-69D5-0287-A44B-9F3C44AC02B0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123E9-FDA4-CAFD-118E-E72C16F6ED20}"/>
              </a:ext>
            </a:extLst>
          </p:cNvPr>
          <p:cNvSpPr txBox="1"/>
          <p:nvPr/>
        </p:nvSpPr>
        <p:spPr>
          <a:xfrm>
            <a:off x="3410393" y="1997839"/>
            <a:ext cx="60977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noProof="1">
                <a:solidFill>
                  <a:schemeClr val="bg1"/>
                </a:solidFill>
              </a:rPr>
              <a:t>Donner de l’autonomie…</a:t>
            </a:r>
          </a:p>
          <a:p>
            <a:pPr>
              <a:buNone/>
            </a:pPr>
            <a:endParaRPr lang="fr-FR" sz="3600" noProof="1">
              <a:solidFill>
                <a:schemeClr val="bg1"/>
              </a:solidFill>
            </a:endParaRPr>
          </a:p>
          <a:p>
            <a:pPr>
              <a:buNone/>
            </a:pPr>
            <a:endParaRPr lang="fr-FR" sz="3600" noProof="1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3600" noProof="1">
                <a:solidFill>
                  <a:schemeClr val="bg1"/>
                </a:solidFill>
              </a:rPr>
              <a:t>C’est accepter des décisions qu’on n’aurait pas prises</a:t>
            </a:r>
          </a:p>
        </p:txBody>
      </p:sp>
    </p:spTree>
    <p:extLst>
      <p:ext uri="{BB962C8B-B14F-4D97-AF65-F5344CB8AC3E}">
        <p14:creationId xmlns:p14="http://schemas.microsoft.com/office/powerpoint/2010/main" val="1976086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77E78-195D-F2A8-8BD1-43E667F64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7FBA-F507-7C90-5DA6-7FADD682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1E938A-7B0C-EBF4-CFE4-9E6A5BD87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F692DD-E540-DA4B-9FA8-74AD1A94AB00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B56D6-3A29-40E5-33D6-98DFD850237D}"/>
              </a:ext>
            </a:extLst>
          </p:cNvPr>
          <p:cNvSpPr txBox="1"/>
          <p:nvPr/>
        </p:nvSpPr>
        <p:spPr>
          <a:xfrm>
            <a:off x="3410393" y="1997839"/>
            <a:ext cx="60977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noProof="1">
                <a:solidFill>
                  <a:schemeClr val="bg1"/>
                </a:solidFill>
              </a:rPr>
              <a:t>Donner de l’autonomie…</a:t>
            </a:r>
          </a:p>
          <a:p>
            <a:pPr>
              <a:buNone/>
            </a:pPr>
            <a:endParaRPr lang="fr-FR" sz="3600" noProof="1">
              <a:solidFill>
                <a:schemeClr val="bg1"/>
              </a:solidFill>
            </a:endParaRPr>
          </a:p>
          <a:p>
            <a:pPr>
              <a:buNone/>
            </a:pPr>
            <a:endParaRPr lang="fr-FR" sz="3600" noProof="1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3600" noProof="1">
                <a:solidFill>
                  <a:schemeClr val="bg1"/>
                </a:solidFill>
              </a:rPr>
              <a:t>C’est accepter des décisions qu’on n’aurait pas prises</a:t>
            </a:r>
          </a:p>
        </p:txBody>
      </p:sp>
    </p:spTree>
    <p:extLst>
      <p:ext uri="{BB962C8B-B14F-4D97-AF65-F5344CB8AC3E}">
        <p14:creationId xmlns:p14="http://schemas.microsoft.com/office/powerpoint/2010/main" val="659185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B462D-CBAD-FB94-10C6-34F0FD922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F7FD-9774-6E80-F4E5-D018A00B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B7EFBC-D640-E950-E9A7-E768BA01B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D12792-17D3-B0D4-8354-94392BC56FE2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5A928-06BC-A954-948A-EB2FB8B853DD}"/>
              </a:ext>
            </a:extLst>
          </p:cNvPr>
          <p:cNvSpPr txBox="1"/>
          <p:nvPr/>
        </p:nvSpPr>
        <p:spPr>
          <a:xfrm>
            <a:off x="3615070" y="2819883"/>
            <a:ext cx="5346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noProof="1">
                <a:solidFill>
                  <a:schemeClr val="bg1"/>
                </a:solidFill>
              </a:rPr>
              <a:t>CONTRÔLE ← → CHAOS</a:t>
            </a:r>
          </a:p>
        </p:txBody>
      </p:sp>
    </p:spTree>
    <p:extLst>
      <p:ext uri="{BB962C8B-B14F-4D97-AF65-F5344CB8AC3E}">
        <p14:creationId xmlns:p14="http://schemas.microsoft.com/office/powerpoint/2010/main" val="2276730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F444C-05DB-C8D8-011F-0BA1767B8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C299-3B98-0F8B-F5EB-2788F5E4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276E1F-58CB-3E93-84F7-DD83DB651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085E90-503A-6740-7730-5AC483C3E104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437E3-8C7A-9B53-6193-D4317AABDEAC}"/>
              </a:ext>
            </a:extLst>
          </p:cNvPr>
          <p:cNvSpPr txBox="1"/>
          <p:nvPr/>
        </p:nvSpPr>
        <p:spPr>
          <a:xfrm>
            <a:off x="3615070" y="2819883"/>
            <a:ext cx="5346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noProof="1">
                <a:solidFill>
                  <a:schemeClr val="bg2">
                    <a:lumMod val="75000"/>
                  </a:schemeClr>
                </a:solidFill>
              </a:rPr>
              <a:t>CONTRÔLE ← → CHAOS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7CDAF-421C-743F-E590-1F71D204B817}"/>
              </a:ext>
            </a:extLst>
          </p:cNvPr>
          <p:cNvSpPr txBox="1"/>
          <p:nvPr/>
        </p:nvSpPr>
        <p:spPr>
          <a:xfrm rot="19996319">
            <a:off x="5232002" y="2465941"/>
            <a:ext cx="3984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 noProof="1">
                <a:solidFill>
                  <a:schemeClr val="bg1"/>
                </a:solidFill>
              </a:rPr>
              <a:t>AUTONOMIE</a:t>
            </a:r>
            <a:endParaRPr lang="fr-FR" sz="36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91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16D58-33B1-5162-F1F7-209CF3DA7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ED1C-8882-7C3D-C398-832E572F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471B08-6792-0C70-55BA-5F774D4E1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D42DB7-3581-5E3B-1D3E-CB254728811F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F1757-6245-56D0-AD0F-84EA205BEDBF}"/>
              </a:ext>
            </a:extLst>
          </p:cNvPr>
          <p:cNvSpPr txBox="1"/>
          <p:nvPr/>
        </p:nvSpPr>
        <p:spPr>
          <a:xfrm>
            <a:off x="3322879" y="2130599"/>
            <a:ext cx="7444856" cy="167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3600" noProof="1">
                <a:solidFill>
                  <a:schemeClr val="bg1"/>
                </a:solidFill>
              </a:rPr>
              <a:t>Créer le cadre</a:t>
            </a:r>
          </a:p>
          <a:p>
            <a:pPr>
              <a:lnSpc>
                <a:spcPct val="150000"/>
              </a:lnSpc>
              <a:buNone/>
            </a:pPr>
            <a:r>
              <a:rPr lang="fr-FR" sz="3600" noProof="1">
                <a:solidFill>
                  <a:schemeClr val="bg1"/>
                </a:solidFill>
              </a:rPr>
              <a:t>Pas prendre toutes les décisions</a:t>
            </a:r>
          </a:p>
        </p:txBody>
      </p:sp>
    </p:spTree>
    <p:extLst>
      <p:ext uri="{BB962C8B-B14F-4D97-AF65-F5344CB8AC3E}">
        <p14:creationId xmlns:p14="http://schemas.microsoft.com/office/powerpoint/2010/main" val="4122349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026AB-8776-43EC-8B72-AE1C24D75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8B8C-5BBC-DE95-6467-98A05D07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887FC9-8376-923E-57BD-F28370CCF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148932-84C5-84EE-95F2-01618678425A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EBF98-9126-13C4-7852-60FD33D38696}"/>
              </a:ext>
            </a:extLst>
          </p:cNvPr>
          <p:cNvSpPr txBox="1"/>
          <p:nvPr/>
        </p:nvSpPr>
        <p:spPr>
          <a:xfrm>
            <a:off x="3322879" y="2130599"/>
            <a:ext cx="7444856" cy="167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3600" noProof="1">
                <a:solidFill>
                  <a:schemeClr val="bg1"/>
                </a:solidFill>
              </a:rPr>
              <a:t>Créer le cadre</a:t>
            </a:r>
          </a:p>
          <a:p>
            <a:pPr>
              <a:lnSpc>
                <a:spcPct val="150000"/>
              </a:lnSpc>
              <a:buNone/>
            </a:pPr>
            <a:r>
              <a:rPr lang="fr-FR" sz="3600" noProof="1">
                <a:solidFill>
                  <a:schemeClr val="bg1"/>
                </a:solidFill>
              </a:rPr>
              <a:t>Pas prendre toutes les décisions</a:t>
            </a:r>
          </a:p>
        </p:txBody>
      </p:sp>
    </p:spTree>
    <p:extLst>
      <p:ext uri="{BB962C8B-B14F-4D97-AF65-F5344CB8AC3E}">
        <p14:creationId xmlns:p14="http://schemas.microsoft.com/office/powerpoint/2010/main" val="643615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6C59D-1B7E-B220-8030-CBD13EBEC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A7C7-97D8-9F64-6EFC-CBCD8562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6E514B-469A-2566-CC72-CA656D7FE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75999E-4799-DBA2-7AFE-8A806A8ADEAB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3E9DC-B1F6-0A7C-8A78-5762EE004EC7}"/>
              </a:ext>
            </a:extLst>
          </p:cNvPr>
          <p:cNvSpPr txBox="1"/>
          <p:nvPr/>
        </p:nvSpPr>
        <p:spPr>
          <a:xfrm>
            <a:off x="3357230" y="2399046"/>
            <a:ext cx="6097772" cy="167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3600" noProof="1">
                <a:solidFill>
                  <a:schemeClr val="bg1"/>
                </a:solidFill>
              </a:rPr>
              <a:t>Partager le pouvoir </a:t>
            </a:r>
          </a:p>
          <a:p>
            <a:pPr>
              <a:lnSpc>
                <a:spcPct val="150000"/>
              </a:lnSpc>
              <a:buNone/>
            </a:pPr>
            <a:r>
              <a:rPr lang="fr-FR" sz="3600" noProof="1">
                <a:solidFill>
                  <a:schemeClr val="bg1"/>
                </a:solidFill>
              </a:rPr>
              <a:t>Comporte un risque</a:t>
            </a:r>
          </a:p>
        </p:txBody>
      </p:sp>
    </p:spTree>
    <p:extLst>
      <p:ext uri="{BB962C8B-B14F-4D97-AF65-F5344CB8AC3E}">
        <p14:creationId xmlns:p14="http://schemas.microsoft.com/office/powerpoint/2010/main" val="164261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70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684C1-DCA6-8524-E3D9-FA258B100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6A84F-DDA5-37A3-E646-3DF4E0067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50AFED-0159-03CD-7304-49EB45AD2C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953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09DEC-DB88-C8CE-BA91-9F491E6BA678}"/>
              </a:ext>
            </a:extLst>
          </p:cNvPr>
          <p:cNvSpPr/>
          <p:nvPr/>
        </p:nvSpPr>
        <p:spPr>
          <a:xfrm>
            <a:off x="-2" y="0"/>
            <a:ext cx="3125973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A021B-C276-9818-2046-59ADAD36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44" y="776177"/>
            <a:ext cx="11270511" cy="5305645"/>
          </a:xfrm>
        </p:spPr>
        <p:txBody>
          <a:bodyPr>
            <a:normAutofit/>
          </a:bodyPr>
          <a:lstStyle/>
          <a:p>
            <a:r>
              <a:rPr lang="fr-FR" sz="8800" noProof="1">
                <a:solidFill>
                  <a:schemeClr val="bg1"/>
                </a:solidFill>
                <a:latin typeface="+mn-lt"/>
              </a:rPr>
              <a:t>“On va faire de l’agile”</a:t>
            </a:r>
          </a:p>
        </p:txBody>
      </p:sp>
    </p:spTree>
    <p:extLst>
      <p:ext uri="{BB962C8B-B14F-4D97-AF65-F5344CB8AC3E}">
        <p14:creationId xmlns:p14="http://schemas.microsoft.com/office/powerpoint/2010/main" val="2199692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7367-4C52-B6E5-0058-6182F6001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F168-4E53-F943-6096-7EC6DD28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C5AC1F-480F-AED0-7DF7-99868CC36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C7E71F-C912-B7E3-F66D-03970B956839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1DCD4-DB2D-FADE-4AE9-7CEC08D73413}"/>
              </a:ext>
            </a:extLst>
          </p:cNvPr>
          <p:cNvSpPr txBox="1"/>
          <p:nvPr/>
        </p:nvSpPr>
        <p:spPr>
          <a:xfrm>
            <a:off x="4179352" y="2298142"/>
            <a:ext cx="4889147" cy="1594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7200" noProof="1">
                <a:solidFill>
                  <a:schemeClr val="bg1"/>
                </a:solidFill>
              </a:rPr>
              <a:t>Autonomie</a:t>
            </a:r>
          </a:p>
        </p:txBody>
      </p:sp>
    </p:spTree>
    <p:extLst>
      <p:ext uri="{BB962C8B-B14F-4D97-AF65-F5344CB8AC3E}">
        <p14:creationId xmlns:p14="http://schemas.microsoft.com/office/powerpoint/2010/main" val="2565453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751F9-E85D-5AA2-FAF9-47B9BF423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433A-821F-F753-4EEB-6711DCAE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5E71D2-7455-3A98-C785-E2CCD2B6C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7386D1-96EC-8090-FF8A-F79B2035B9BD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F853E-AC77-AC3D-04CB-0B0BB662C000}"/>
              </a:ext>
            </a:extLst>
          </p:cNvPr>
          <p:cNvSpPr txBox="1"/>
          <p:nvPr/>
        </p:nvSpPr>
        <p:spPr>
          <a:xfrm>
            <a:off x="4179352" y="2298142"/>
            <a:ext cx="4889147" cy="1594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7200" noProof="1">
                <a:solidFill>
                  <a:schemeClr val="bg1"/>
                </a:solidFill>
              </a:rPr>
              <a:t>Autonomie</a:t>
            </a:r>
          </a:p>
        </p:txBody>
      </p:sp>
    </p:spTree>
    <p:extLst>
      <p:ext uri="{BB962C8B-B14F-4D97-AF65-F5344CB8AC3E}">
        <p14:creationId xmlns:p14="http://schemas.microsoft.com/office/powerpoint/2010/main" val="264735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94B90-72B8-B69C-2E1C-9832F6094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D74A-FF68-77AC-BAD3-6E1F4763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9AAE83-DBA8-A4CE-3289-94A425F6D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91413A-483C-51D4-24A0-D85F13B131CF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395DAF-978E-1761-0D13-06019C6383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83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04634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7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127166-D202-41BA-D6CA-2BBAF63D9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84" y="0"/>
            <a:ext cx="10139916" cy="67599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7803A0-7C1E-C337-6ADA-757BB57872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953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9B2097-266F-82E7-0A9C-9A9D4A2CDC75}"/>
              </a:ext>
            </a:extLst>
          </p:cNvPr>
          <p:cNvSpPr/>
          <p:nvPr/>
        </p:nvSpPr>
        <p:spPr>
          <a:xfrm>
            <a:off x="-2" y="0"/>
            <a:ext cx="3125973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6997D-DB48-AA28-CA41-C58D3864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885" y="776177"/>
            <a:ext cx="7628031" cy="5305645"/>
          </a:xfrm>
        </p:spPr>
        <p:txBody>
          <a:bodyPr>
            <a:normAutofit/>
          </a:bodyPr>
          <a:lstStyle/>
          <a:p>
            <a:r>
              <a:rPr lang="fr-FR" sz="8000" noProof="1">
                <a:solidFill>
                  <a:schemeClr val="bg1"/>
                </a:solidFill>
                <a:latin typeface="+mn-lt"/>
              </a:rPr>
              <a:t>« À notre sauce »</a:t>
            </a:r>
          </a:p>
        </p:txBody>
      </p:sp>
    </p:spTree>
    <p:extLst>
      <p:ext uri="{BB962C8B-B14F-4D97-AF65-F5344CB8AC3E}">
        <p14:creationId xmlns:p14="http://schemas.microsoft.com/office/powerpoint/2010/main" val="150341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7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9B5FD2-D5A5-4912-DD56-3E24B11874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953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0D3B5-0D61-F5E0-6C9A-D55DD965F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392" y="34261"/>
            <a:ext cx="10235608" cy="68237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3D8DBB-179A-FD5B-CFFE-00BAD622AAE8}"/>
              </a:ext>
            </a:extLst>
          </p:cNvPr>
          <p:cNvSpPr/>
          <p:nvPr/>
        </p:nvSpPr>
        <p:spPr>
          <a:xfrm>
            <a:off x="-2" y="0"/>
            <a:ext cx="3848988" cy="6823738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73258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23F9-DE0F-C036-382B-FEA84DB9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AA6D22-C36D-6479-29D7-926281E27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9F268C-1557-7F4E-6DDC-D5A5DABE1BEC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73611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5826E-E196-7156-A1DB-1DFA03FC5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0AD3-7CC4-F103-6F68-A012319E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319101-2927-18CC-5A3B-92E7FEC2A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852302-A45C-16E7-0E12-D18F499F481F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3633F-56A7-73C4-EE34-EF9C8A9DCCB1}"/>
              </a:ext>
            </a:extLst>
          </p:cNvPr>
          <p:cNvSpPr txBox="1"/>
          <p:nvPr/>
        </p:nvSpPr>
        <p:spPr>
          <a:xfrm>
            <a:off x="3996421" y="2672503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 noProof="1">
                <a:solidFill>
                  <a:schemeClr val="bg1"/>
                </a:solidFill>
              </a:rPr>
              <a:t>“Le boss est passé.”</a:t>
            </a:r>
          </a:p>
        </p:txBody>
      </p:sp>
    </p:spTree>
    <p:extLst>
      <p:ext uri="{BB962C8B-B14F-4D97-AF65-F5344CB8AC3E}">
        <p14:creationId xmlns:p14="http://schemas.microsoft.com/office/powerpoint/2010/main" val="277488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F81B0-B008-A3EB-483B-229BDF886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23D69-F60C-8E64-B43E-A05E9A57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AC6643-6345-E913-6E75-99A83AD4A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2BD1E5-8302-B274-565D-18A1D62DB226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6225F-F2B3-D482-1A69-9023E10E0158}"/>
              </a:ext>
            </a:extLst>
          </p:cNvPr>
          <p:cNvSpPr txBox="1"/>
          <p:nvPr/>
        </p:nvSpPr>
        <p:spPr>
          <a:xfrm>
            <a:off x="3880884" y="2721114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 noProof="1">
                <a:solidFill>
                  <a:schemeClr val="bg1"/>
                </a:solidFill>
              </a:rPr>
              <a:t>“Tu dois tout refaire.”</a:t>
            </a:r>
          </a:p>
        </p:txBody>
      </p:sp>
    </p:spTree>
    <p:extLst>
      <p:ext uri="{BB962C8B-B14F-4D97-AF65-F5344CB8AC3E}">
        <p14:creationId xmlns:p14="http://schemas.microsoft.com/office/powerpoint/2010/main" val="359013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794ED-3D3C-A00E-BAFD-55C057DA8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8A729-21BC-A00D-55AD-6DB3D90A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26D1E0-F6FD-9236-8400-179506F39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8615" y="0"/>
            <a:ext cx="102933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F668BC-DAD2-A26F-1FAF-18A52BE053A1}"/>
              </a:ext>
            </a:extLst>
          </p:cNvPr>
          <p:cNvSpPr/>
          <p:nvPr/>
        </p:nvSpPr>
        <p:spPr>
          <a:xfrm>
            <a:off x="-2" y="-1"/>
            <a:ext cx="3880886" cy="686863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6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AA098-C573-283F-FC0E-2E993821D078}"/>
              </a:ext>
            </a:extLst>
          </p:cNvPr>
          <p:cNvSpPr txBox="1"/>
          <p:nvPr/>
        </p:nvSpPr>
        <p:spPr>
          <a:xfrm>
            <a:off x="1670200" y="1439712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noProof="1">
                <a:solidFill>
                  <a:schemeClr val="bg1"/>
                </a:solidFill>
              </a:rPr>
              <a:t>“C’est parfait. Continue.”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179D3-F669-AEF6-9845-B56EE16AE4ED}"/>
              </a:ext>
            </a:extLst>
          </p:cNvPr>
          <p:cNvSpPr txBox="1"/>
          <p:nvPr/>
        </p:nvSpPr>
        <p:spPr>
          <a:xfrm>
            <a:off x="6222522" y="3037519"/>
            <a:ext cx="6140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noProof="1">
                <a:solidFill>
                  <a:schemeClr val="bg1"/>
                </a:solidFill>
              </a:rPr>
              <a:t>“Tu dois tout refaire.”</a:t>
            </a:r>
          </a:p>
        </p:txBody>
      </p:sp>
    </p:spTree>
    <p:extLst>
      <p:ext uri="{BB962C8B-B14F-4D97-AF65-F5344CB8AC3E}">
        <p14:creationId xmlns:p14="http://schemas.microsoft.com/office/powerpoint/2010/main" val="2804510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8935</TotalTime>
  <Words>334</Words>
  <Application>Microsoft Macintosh PowerPoint</Application>
  <PresentationFormat>Widescreen</PresentationFormat>
  <Paragraphs>105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“On va faire de l’agile”</vt:lpstr>
      <vt:lpstr>« À notre sauce 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Elliot</dc:creator>
  <cp:lastModifiedBy>Elliot</cp:lastModifiedBy>
  <cp:revision>23</cp:revision>
  <dcterms:created xsi:type="dcterms:W3CDTF">2026-05-16T12:47:18Z</dcterms:created>
  <dcterms:modified xsi:type="dcterms:W3CDTF">2026-05-27T19:53:36Z</dcterms:modified>
</cp:coreProperties>
</file>