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7" r:id="rId4"/>
    <p:sldId id="258" r:id="rId5"/>
    <p:sldId id="264" r:id="rId6"/>
    <p:sldId id="259" r:id="rId7"/>
    <p:sldId id="260" r:id="rId8"/>
    <p:sldId id="263" r:id="rId9"/>
    <p:sldId id="262" r:id="rId1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49"/>
    <p:restoredTop sz="94499"/>
  </p:normalViewPr>
  <p:slideViewPr>
    <p:cSldViewPr snapToGrid="0" snapToObjects="1">
      <p:cViewPr varScale="1">
        <p:scale>
          <a:sx n="66" d="100"/>
          <a:sy n="66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E4F04-A96E-454D-BA3D-667E65BFEE1F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FD97-1E9F-1244-BC29-0706B148DE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964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FD97-1E9F-1244-BC29-0706B148DE73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572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FD97-1E9F-1244-BC29-0706B148DE73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273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5F41-D852-DA43-A5BC-F82FDC586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0A73D-C813-DF4F-9979-C590643D6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AE031-60A5-774B-A380-9E0E9FCC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4A340-57C7-434A-B0F1-532EDEA1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79AD4-DA02-0942-83EF-92A4D226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527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2FB4-1CDA-D54E-ADC2-58DA7BB8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5AB64-1BF0-B244-A32B-23D6F4DF8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766F-1068-DE44-8565-2B593606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C6BEF-2232-DE44-899A-7570F372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969F7-E23F-CD41-8F18-45AA2A46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686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BFB0D-4CAB-9541-93D6-2ED56A764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5538D-9163-CD42-9CA2-B9C104EC8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0C2E0-0CF7-4641-A4B0-0F1B88DC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D46B-3579-3E46-A9E1-9C3D1AB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C2AC-E752-2B48-937D-271A0884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4207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FE07-0973-D545-8DCF-074D6611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0E4B-B6F7-9D4B-9D95-D6FFA2EE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461C8-C647-B842-9F68-F69CF7953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4AA4C-5E45-4D4E-9E15-01905D9B4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DB07-C0D3-EC4F-A412-52497529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8977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5AF9-25D0-6145-8D01-291FFB2D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48405-1C42-3546-8AB7-621952DF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DE5F6-7C75-4747-A931-539CEB26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5F05-6043-9443-BB7A-276266FB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BAB5A-DFC0-3C40-AD7F-C47356B4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9625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CF04E-8B33-4548-81FB-74489159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6DE6A-6AA0-7443-9FDD-46B6D0B21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51D4E-D1FF-D242-AFA5-3E945F01D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2792B-4D4C-414D-AC1D-7757F5A2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F2C1D-2969-2B4B-82C3-1000FAEC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7423-DEE4-B647-8885-AF70CF01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298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C2A5-0645-D449-9269-8DE3A201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0522B-A8F8-F44E-B924-65281D6CD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1F7F5-72D3-FB4B-8C23-0D833BDC1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7EE58-A8DB-E241-937C-5C3E30FCA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E7C7-CEA4-6C4F-B45D-B276FA8FB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B34E87-4848-BC49-AB44-C6562E9D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66BABE-11CC-474A-BA3F-E58847BC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C11F55-4ED1-D24B-94B4-086F07C5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125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39796-16CE-104A-A24C-50B3B29F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41193-CD1E-1040-9210-523F074C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C5ED4-EFE3-7A49-930B-1BC664AA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813C5-99BD-D54A-823A-915EAF42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887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55CBE-FA1F-BF43-99C8-163382A8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4ADA8-360C-2648-BC70-12104EFA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9E768-F483-EE44-A02D-B42CF21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1731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4006-7535-664B-8549-A5162257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53A35-6030-4F44-A8AC-D99E72561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0B5B0-FB7E-6B4F-8912-BCE66094E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BA419-7D5B-044A-94BA-719C5057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37FAD-697F-514D-81BE-A50C6D57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23052-77C1-DE46-9012-364920CE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6639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B6FB-2851-9948-B8DD-C02E9AEA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69C7D-7508-1547-AFE3-441BBC251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249B7-D198-7C4D-96D3-3F7000A87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82AEA-49B4-EA41-9D55-88D754F7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39972-7111-7749-B6C6-8ECF4186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2A5C2-90F9-3946-999E-BED645CD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0759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726EE-6AEE-CF44-88FF-DF974090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F460A-3219-5C40-B3DD-2E033014C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E5E88-5677-AA43-82AE-8278492B8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BE9A3-BEA1-E540-96A9-B6EB00649AD7}" type="datetimeFigureOut">
              <a:rPr lang="en-BE" smtClean="0"/>
              <a:t>05/05/2022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2DFDE-6220-CB43-BC8C-D1B5D5BDA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233BF-E7E4-8E4A-B26A-74831E614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89096-648F-FA40-A8DD-A3A8116E23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765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9810F8-4F9B-9144-B675-38EE15215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46"/>
          <a:stretch/>
        </p:blipFill>
        <p:spPr>
          <a:xfrm>
            <a:off x="219319" y="1383958"/>
            <a:ext cx="11769836" cy="41828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9A635C-66AA-324D-B25A-259DAB004492}"/>
              </a:ext>
            </a:extLst>
          </p:cNvPr>
          <p:cNvSpPr/>
          <p:nvPr/>
        </p:nvSpPr>
        <p:spPr>
          <a:xfrm>
            <a:off x="234778" y="185352"/>
            <a:ext cx="11738919" cy="1198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200" dirty="0">
                <a:latin typeface="Montserrat ExtraBold" pitchFamily="2" charset="77"/>
              </a:rPr>
              <a:t>Comment créer un atelier en mode sous-marin ?</a:t>
            </a:r>
          </a:p>
        </p:txBody>
      </p:sp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694C8FC-66C8-484B-8B5A-C12774C0B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574" y="5706477"/>
            <a:ext cx="959485" cy="9594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276B1A-DE6C-C24C-9790-8F9880D0BD2A}"/>
              </a:ext>
            </a:extLst>
          </p:cNvPr>
          <p:cNvSpPr/>
          <p:nvPr/>
        </p:nvSpPr>
        <p:spPr>
          <a:xfrm>
            <a:off x="2707059" y="5705621"/>
            <a:ext cx="3171568" cy="959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E" sz="2400" dirty="0">
                <a:latin typeface="Montserrat ExtraBold" pitchFamily="2" charset="77"/>
              </a:rPr>
              <a:t>Eric Decossaux</a:t>
            </a:r>
          </a:p>
        </p:txBody>
      </p:sp>
      <p:pic>
        <p:nvPicPr>
          <p:cNvPr id="8" name="Picture 7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2557AF21-0B81-EF43-8AAF-A47F7FD69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268" y="5707335"/>
            <a:ext cx="959485" cy="9594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4ECC1D-8E9A-5A49-BD6F-2D2BC11E8F10}"/>
              </a:ext>
            </a:extLst>
          </p:cNvPr>
          <p:cNvSpPr/>
          <p:nvPr/>
        </p:nvSpPr>
        <p:spPr>
          <a:xfrm>
            <a:off x="7116753" y="5706477"/>
            <a:ext cx="3171568" cy="959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E" sz="2400" dirty="0">
                <a:latin typeface="Montserrat ExtraBold" pitchFamily="2" charset="77"/>
              </a:rPr>
              <a:t>Jord Rengervé</a:t>
            </a:r>
          </a:p>
        </p:txBody>
      </p:sp>
    </p:spTree>
    <p:extLst>
      <p:ext uri="{BB962C8B-B14F-4D97-AF65-F5344CB8AC3E}">
        <p14:creationId xmlns:p14="http://schemas.microsoft.com/office/powerpoint/2010/main" val="8308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, calendar&#10;&#10;Description automatically generated">
            <a:extLst>
              <a:ext uri="{FF2B5EF4-FFF2-40B4-BE49-F238E27FC236}">
                <a16:creationId xmlns:a16="http://schemas.microsoft.com/office/drawing/2014/main" id="{F9A87914-8EF1-8A49-8CB1-1CAA2E64E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3825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40B4A-B97F-ED4E-9913-0D913BAA6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03" r="2600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84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ards on a table&#10;&#10;Description automatically generated with medium confidence">
            <a:extLst>
              <a:ext uri="{FF2B5EF4-FFF2-40B4-BE49-F238E27FC236}">
                <a16:creationId xmlns:a16="http://schemas.microsoft.com/office/drawing/2014/main" id="{2CC54C66-FB04-C64B-90F8-E65A11BE8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2" b="2100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1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ds on a table&#10;&#10;Description automatically generated with low confidence">
            <a:extLst>
              <a:ext uri="{FF2B5EF4-FFF2-40B4-BE49-F238E27FC236}">
                <a16:creationId xmlns:a16="http://schemas.microsoft.com/office/drawing/2014/main" id="{023DC037-E3DA-B04D-B783-296D1B54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04"/>
            <a:ext cx="12192000" cy="6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2282D-57A3-DA4A-B083-6A5313FCB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2"/>
            <a:ext cx="12192000" cy="6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B4D706-BB44-1944-BD0A-4759384A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2"/>
            <a:ext cx="12192000" cy="6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ansport, aircraft&#10;&#10;Description automatically generated">
            <a:extLst>
              <a:ext uri="{FF2B5EF4-FFF2-40B4-BE49-F238E27FC236}">
                <a16:creationId xmlns:a16="http://schemas.microsoft.com/office/drawing/2014/main" id="{F5BF7A3D-8818-6F4E-8F13-9816E715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9" y="457200"/>
            <a:ext cx="110578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ansport, aircraft&#10;&#10;Description automatically generated">
            <a:extLst>
              <a:ext uri="{FF2B5EF4-FFF2-40B4-BE49-F238E27FC236}">
                <a16:creationId xmlns:a16="http://schemas.microsoft.com/office/drawing/2014/main" id="{F5BF7A3D-8818-6F4E-8F13-9816E715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9" y="457200"/>
            <a:ext cx="11057861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CA21CD-DF15-A04A-8171-8FE961A44BED}"/>
              </a:ext>
            </a:extLst>
          </p:cNvPr>
          <p:cNvSpPr txBox="1"/>
          <p:nvPr/>
        </p:nvSpPr>
        <p:spPr>
          <a:xfrm>
            <a:off x="8134258" y="3322920"/>
            <a:ext cx="2826185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8800" dirty="0"/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65812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5B647-9FA5-FD4A-9F88-9BF7A7D9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BD231-657B-B443-9DD7-565C12C03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3507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</Words>
  <Application>Microsoft Macintosh PowerPoint</Application>
  <PresentationFormat>Widescreen</PresentationFormat>
  <Paragraphs>6</Paragraphs>
  <Slides>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Humanfarer Jord Rolland de Rengerve</dc:creator>
  <cp:lastModifiedBy>Humanfarer Jord Rolland de Rengerve</cp:lastModifiedBy>
  <cp:revision>4</cp:revision>
  <cp:lastPrinted>2022-05-05T05:17:16Z</cp:lastPrinted>
  <dcterms:created xsi:type="dcterms:W3CDTF">2022-05-01T04:58:41Z</dcterms:created>
  <dcterms:modified xsi:type="dcterms:W3CDTF">2022-05-05T08:46:24Z</dcterms:modified>
</cp:coreProperties>
</file>